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FFFE990_729CF29D.xml" ContentType="application/vnd.ms-powerpoint.comments+xml"/>
  <Override PartName="/ppt/notesSlides/notesSlide2.xml" ContentType="application/vnd.openxmlformats-officedocument.presentationml.notesSlide+xml"/>
  <Override PartName="/ppt/comments/modernComment_7FFFE9A0_A61C3895.xml" ContentType="application/vnd.ms-powerpoint.comment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6" r:id="rId4"/>
  </p:sldMasterIdLst>
  <p:notesMasterIdLst>
    <p:notesMasterId r:id="rId14"/>
  </p:notesMasterIdLst>
  <p:handoutMasterIdLst>
    <p:handoutMasterId r:id="rId15"/>
  </p:handoutMasterIdLst>
  <p:sldIdLst>
    <p:sldId id="2147477917" r:id="rId5"/>
    <p:sldId id="2147477924" r:id="rId6"/>
    <p:sldId id="2147477904" r:id="rId7"/>
    <p:sldId id="2147477907" r:id="rId8"/>
    <p:sldId id="2147477920" r:id="rId9"/>
    <p:sldId id="2147477922" r:id="rId10"/>
    <p:sldId id="2147477923" r:id="rId11"/>
    <p:sldId id="2147477921" r:id="rId12"/>
    <p:sldId id="1934" r:id="rId13"/>
  </p:sldIdLst>
  <p:sldSz cx="12192000" cy="6858000"/>
  <p:notesSz cx="6797675" cy="9926638"/>
  <p:custDataLst>
    <p:tags r:id="rId16"/>
  </p:custDataLst>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37" userDrawn="1">
          <p15:clr>
            <a:srgbClr val="A4A3A4"/>
          </p15:clr>
        </p15:guide>
        <p15:guide id="4" orient="horz" pos="110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B49A66-501D-5D5D-5C62-52692B739807}" name="VIOLETA GONZALEZ FERNANDEZ" initials="VG" userId="S::violeta.gonzalezfernandez@telefonica.com::0b0a5258-754b-49c7-b8eb-d80615cf463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QUEL CAÑIZO PEREZ" initials="RCP" lastIdx="3" clrIdx="0">
    <p:extLst>
      <p:ext uri="{19B8F6BF-5375-455C-9EA6-DF929625EA0E}">
        <p15:presenceInfo xmlns:p15="http://schemas.microsoft.com/office/powerpoint/2012/main" userId="S::raquel.canizoperez@telefonica.com::d1548e65-1be3-489f-b170-4ff3a8a9bd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4A7DBC"/>
    <a:srgbClr val="000000"/>
    <a:srgbClr val="D48C51"/>
    <a:srgbClr val="586179"/>
    <a:srgbClr val="99C2FF"/>
    <a:srgbClr val="65789B"/>
    <a:srgbClr val="EDB34E"/>
    <a:srgbClr val="3FD0D9"/>
    <a:srgbClr val="4A90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0"/>
    <p:restoredTop sz="94761"/>
  </p:normalViewPr>
  <p:slideViewPr>
    <p:cSldViewPr snapToGrid="0">
      <p:cViewPr varScale="1">
        <p:scale>
          <a:sx n="102" d="100"/>
          <a:sy n="102" d="100"/>
        </p:scale>
        <p:origin x="1120" y="168"/>
      </p:cViewPr>
      <p:guideLst>
        <p:guide pos="3840"/>
        <p:guide orient="horz" pos="2137"/>
        <p:guide orient="horz" pos="110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comments/modernComment_7FFFE990_729CF29D.xml><?xml version="1.0" encoding="utf-8"?>
<p188:cmLst xmlns:a="http://schemas.openxmlformats.org/drawingml/2006/main" xmlns:r="http://schemas.openxmlformats.org/officeDocument/2006/relationships" xmlns:p188="http://schemas.microsoft.com/office/powerpoint/2018/8/main">
  <p188:cm id="{DCE14579-F123-4D68-9499-55A1FD3F1CCE}" authorId="{7CB49A66-501D-5D5D-5C62-52692B739807}" created="2023-11-23T09:47:33.053">
    <pc:sldMkLst xmlns:pc="http://schemas.microsoft.com/office/powerpoint/2013/main/command">
      <pc:docMk/>
      <pc:sldMk cId="1922888349" sldId="2147477904"/>
    </pc:sldMkLst>
    <p188:txBody>
      <a:bodyPr/>
      <a:lstStyle/>
      <a:p>
        <a:r>
          <a:rPr lang="es-ES"/>
          <a:t>Reference: How to calculate the iGRC (intrinsic Ground Risk Class) for Sora 2.5: https://www.easa.europa.eu/en/downloads/137614/en</a:t>
        </a:r>
      </a:p>
    </p188:txBody>
  </p188:cm>
</p188:cmLst>
</file>

<file path=ppt/comments/modernComment_7FFFE9A0_A61C3895.xml><?xml version="1.0" encoding="utf-8"?>
<p188:cmLst xmlns:a="http://schemas.openxmlformats.org/drawingml/2006/main" xmlns:r="http://schemas.openxmlformats.org/officeDocument/2006/relationships" xmlns:p188="http://schemas.microsoft.com/office/powerpoint/2018/8/main">
  <p188:cm id="{61273CF8-DB20-4A98-B966-C8DE66885957}" authorId="{7CB49A66-501D-5D5D-5C62-52692B739807}" created="2023-11-20T08:18:06.477">
    <ac:txMkLst xmlns:ac="http://schemas.microsoft.com/office/drawing/2013/main/command">
      <pc:docMk xmlns:pc="http://schemas.microsoft.com/office/powerpoint/2013/main/command"/>
      <pc:sldMk xmlns:pc="http://schemas.microsoft.com/office/powerpoint/2013/main/command" cId="2786867349" sldId="2147477920"/>
      <ac:spMk id="5" creationId="{5A9F8862-11A8-008D-EF12-F8736A8C94D1}"/>
      <ac:txMk cp="244" len="71">
        <ac:context len="1214" hash="4263212315"/>
      </ac:txMk>
    </ac:txMkLst>
    <p188:pos x="5860197" y="1040213"/>
    <p188:txBody>
      <a:bodyPr/>
      <a:lstStyle/>
      <a:p>
        <a:r>
          <a:rPr lang="es-ES"/>
          <a:t>To be considered in the decision: the smaller the geohash, the higher the possiblity of not providing data due to GDPR. And the bigger the geohash, the most imprecise data. Examples: 
- 15 people/GH7 means ~650 people/km2... (so already on the third level of density), 
- 15 people/GH6 means ~20 people/km2.</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ES">
              <a:latin typeface="Arial"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8C6658A7-05CF-5E40-B18D-F7C42D11219D}" type="datetimeFigureOut">
              <a:rPr lang="es-ES" smtClean="0">
                <a:latin typeface="Arial" charset="0"/>
              </a:rPr>
              <a:t>23/1/24</a:t>
            </a:fld>
            <a:endParaRPr lang="es-ES">
              <a:latin typeface="Arial"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ES">
              <a:latin typeface="Arial" charset="0"/>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9BFA32B-0DCD-B448-8B17-A03B8E637285}" type="slidenum">
              <a:rPr lang="es-ES" smtClean="0">
                <a:latin typeface="Arial" charset="0"/>
              </a:rPr>
              <a:t>‹Nº›</a:t>
            </a:fld>
            <a:endParaRPr lang="es-ES">
              <a:latin typeface="Arial" charset="0"/>
            </a:endParaRPr>
          </a:p>
        </p:txBody>
      </p:sp>
    </p:spTree>
    <p:extLst>
      <p:ext uri="{BB962C8B-B14F-4D97-AF65-F5344CB8AC3E}">
        <p14:creationId xmlns:p14="http://schemas.microsoft.com/office/powerpoint/2010/main" val="485359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b="0" i="0">
                <a:latin typeface="Arial" charset="0"/>
              </a:defRPr>
            </a:lvl1pPr>
          </a:lstStyle>
          <a:p>
            <a:endParaRPr lang="es-ES"/>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b="0" i="0">
                <a:latin typeface="Arial" charset="0"/>
              </a:defRPr>
            </a:lvl1pPr>
          </a:lstStyle>
          <a:p>
            <a:fld id="{F9128C69-EAC9-CF40-83A4-61714555DCD4}" type="datetimeFigureOut">
              <a:rPr lang="es-ES" smtClean="0"/>
              <a:pPr/>
              <a:t>23/1/24</a:t>
            </a:fld>
            <a:endParaRPr lang="es-E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err="1"/>
              <a:t>Click</a:t>
            </a:r>
            <a:r>
              <a:rPr lang="es-ES"/>
              <a:t> to </a:t>
            </a:r>
            <a:r>
              <a:rPr lang="es-ES" err="1"/>
              <a:t>edit</a:t>
            </a:r>
            <a:r>
              <a:rPr lang="es-ES"/>
              <a:t> Master </a:t>
            </a:r>
            <a:r>
              <a:rPr lang="es-ES" err="1"/>
              <a:t>text</a:t>
            </a:r>
            <a:r>
              <a:rPr lang="es-ES"/>
              <a:t> </a:t>
            </a:r>
            <a:r>
              <a:rPr lang="es-ES" err="1"/>
              <a:t>styles</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a:p>
            <a:pPr lvl="3"/>
            <a:r>
              <a:rPr lang="es-ES" err="1"/>
              <a:t>Fourth</a:t>
            </a:r>
            <a:r>
              <a:rPr lang="es-ES"/>
              <a:t> </a:t>
            </a:r>
            <a:r>
              <a:rPr lang="es-ES" err="1"/>
              <a:t>level</a:t>
            </a:r>
            <a:endParaRPr lang="es-ES"/>
          </a:p>
          <a:p>
            <a:pPr lvl="4"/>
            <a:r>
              <a:rPr lang="es-ES" err="1"/>
              <a:t>Fifth</a:t>
            </a:r>
            <a:r>
              <a:rPr lang="es-ES"/>
              <a:t> </a:t>
            </a:r>
            <a:r>
              <a:rPr lang="es-ES" err="1"/>
              <a:t>level</a:t>
            </a:r>
            <a:endParaRPr lang="es-ES"/>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b="0" i="0">
                <a:latin typeface="Arial" charset="0"/>
              </a:defRPr>
            </a:lvl1pPr>
          </a:lstStyle>
          <a:p>
            <a:endParaRPr lang="es-E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b="0" i="0">
                <a:latin typeface="Arial" charset="0"/>
              </a:defRPr>
            </a:lvl1pPr>
          </a:lstStyle>
          <a:p>
            <a:fld id="{F96C3898-AFF7-6245-8B5C-06211330E494}" type="slidenum">
              <a:rPr lang="es-ES" smtClean="0"/>
              <a:pPr/>
              <a:t>‹Nº›</a:t>
            </a:fld>
            <a:endParaRPr lang="es-ES"/>
          </a:p>
        </p:txBody>
      </p:sp>
    </p:spTree>
    <p:extLst>
      <p:ext uri="{BB962C8B-B14F-4D97-AF65-F5344CB8AC3E}">
        <p14:creationId xmlns:p14="http://schemas.microsoft.com/office/powerpoint/2010/main" val="1002440755"/>
      </p:ext>
    </p:extLst>
  </p:cSld>
  <p:clrMap bg1="lt1" tx1="dk1" bg2="lt2" tx2="dk2" accent1="accent1" accent2="accent2" accent3="accent3" accent4="accent4" accent5="accent5" accent6="accent6" hlink="hlink" folHlink="folHlink"/>
  <p:notesStyle>
    <a:lvl1pPr marL="0" algn="l" defTabSz="1219120" rtl="0" eaLnBrk="1" latinLnBrk="0" hangingPunct="1">
      <a:defRPr sz="1600" b="0" i="0" kern="1200">
        <a:solidFill>
          <a:schemeClr val="tx1"/>
        </a:solidFill>
        <a:latin typeface="Arial" charset="0"/>
        <a:ea typeface="+mn-ea"/>
        <a:cs typeface="+mn-cs"/>
      </a:defRPr>
    </a:lvl1pPr>
    <a:lvl2pPr marL="609561" algn="l" defTabSz="1219120" rtl="0" eaLnBrk="1" latinLnBrk="0" hangingPunct="1">
      <a:defRPr sz="1600" b="0" i="0" kern="1200">
        <a:solidFill>
          <a:schemeClr val="tx1"/>
        </a:solidFill>
        <a:latin typeface="Arial" charset="0"/>
        <a:ea typeface="+mn-ea"/>
        <a:cs typeface="+mn-cs"/>
      </a:defRPr>
    </a:lvl2pPr>
    <a:lvl3pPr marL="1219120" algn="l" defTabSz="1219120" rtl="0" eaLnBrk="1" latinLnBrk="0" hangingPunct="1">
      <a:defRPr sz="1600" b="0" i="0" kern="1200">
        <a:solidFill>
          <a:schemeClr val="tx1"/>
        </a:solidFill>
        <a:latin typeface="Arial" charset="0"/>
        <a:ea typeface="+mn-ea"/>
        <a:cs typeface="+mn-cs"/>
      </a:defRPr>
    </a:lvl3pPr>
    <a:lvl4pPr marL="1828681" algn="l" defTabSz="1219120" rtl="0" eaLnBrk="1" latinLnBrk="0" hangingPunct="1">
      <a:defRPr sz="1600" b="0" i="0" kern="1200">
        <a:solidFill>
          <a:schemeClr val="tx1"/>
        </a:solidFill>
        <a:latin typeface="Arial" charset="0"/>
        <a:ea typeface="+mn-ea"/>
        <a:cs typeface="+mn-cs"/>
      </a:defRPr>
    </a:lvl4pPr>
    <a:lvl5pPr marL="2438242" algn="l" defTabSz="1219120" rtl="0" eaLnBrk="1" latinLnBrk="0" hangingPunct="1">
      <a:defRPr sz="1600" b="0" i="0" kern="1200">
        <a:solidFill>
          <a:schemeClr val="tx1"/>
        </a:solidFill>
        <a:latin typeface="Arial"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96C3898-AFF7-6245-8B5C-06211330E494}" type="slidenum">
              <a:rPr lang="es-ES" smtClean="0"/>
              <a:pPr/>
              <a:t>3</a:t>
            </a:fld>
            <a:endParaRPr lang="es-ES"/>
          </a:p>
        </p:txBody>
      </p:sp>
    </p:spTree>
    <p:extLst>
      <p:ext uri="{BB962C8B-B14F-4D97-AF65-F5344CB8AC3E}">
        <p14:creationId xmlns:p14="http://schemas.microsoft.com/office/powerpoint/2010/main" val="1289141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96C3898-AFF7-6245-8B5C-06211330E494}" type="slidenum">
              <a:rPr lang="es-ES" smtClean="0"/>
              <a:pPr/>
              <a:t>4</a:t>
            </a:fld>
            <a:endParaRPr lang="es-ES"/>
          </a:p>
        </p:txBody>
      </p:sp>
    </p:spTree>
    <p:extLst>
      <p:ext uri="{BB962C8B-B14F-4D97-AF65-F5344CB8AC3E}">
        <p14:creationId xmlns:p14="http://schemas.microsoft.com/office/powerpoint/2010/main" val="250683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10"/>
          </p:nvPr>
        </p:nvSpPr>
        <p:spPr/>
        <p:txBody>
          <a:bodyPr/>
          <a:lstStyle/>
          <a:p>
            <a:pPr>
              <a:defRPr/>
            </a:pPr>
            <a:fld id="{AE1496ED-DAD3-49D8-A5B8-65855099C004}" type="slidenum">
              <a:rPr lang="es-ES" altLang="es-ES" smtClean="0"/>
              <a:pPr>
                <a:defRPr/>
              </a:pPr>
              <a:t>9</a:t>
            </a:fld>
            <a:endParaRPr lang="es-ES" altLang="es-ES"/>
          </a:p>
        </p:txBody>
      </p:sp>
      <p:sp>
        <p:nvSpPr>
          <p:cNvPr id="5" name="Footer Placeholder 4"/>
          <p:cNvSpPr>
            <a:spLocks noGrp="1"/>
          </p:cNvSpPr>
          <p:nvPr>
            <p:ph type="ftr" sz="quarter" idx="11"/>
          </p:nvPr>
        </p:nvSpPr>
        <p:spPr/>
        <p:txBody>
          <a:bodyPr/>
          <a:lstStyle/>
          <a:p>
            <a:pPr>
              <a:defRPr/>
            </a:pPr>
            <a:endParaRPr lang="es-ES"/>
          </a:p>
        </p:txBody>
      </p:sp>
    </p:spTree>
    <p:extLst>
      <p:ext uri="{BB962C8B-B14F-4D97-AF65-F5344CB8AC3E}">
        <p14:creationId xmlns:p14="http://schemas.microsoft.com/office/powerpoint/2010/main" val="1540125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nterior_En blanco">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AB3792B-D253-48FD-8A27-BEB066D31E2E}"/>
              </a:ext>
            </a:extLst>
          </p:cNvPr>
          <p:cNvSpPr>
            <a:spLocks/>
          </p:cNvSpPr>
          <p:nvPr userDrawn="1"/>
        </p:nvSpPr>
        <p:spPr bwMode="auto">
          <a:xfrm>
            <a:off x="10661773" y="6495951"/>
            <a:ext cx="30136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333" b="0" i="0" smtClean="0">
                <a:solidFill>
                  <a:schemeClr val="tx2"/>
                </a:solidFill>
                <a:latin typeface="+mn-lt"/>
                <a:ea typeface="Arial" charset="0"/>
                <a:cs typeface="Arial" charset="0"/>
                <a:sym typeface="Arial" pitchFamily="34" charset="0"/>
              </a:rPr>
              <a:pPr algn="r" eaLnBrk="1" hangingPunct="1">
                <a:defRPr/>
              </a:pPr>
              <a:t>‹Nº›</a:t>
            </a:fld>
            <a:endParaRPr lang="es-ES_tradnl" altLang="es-ES" sz="1333" b="0" i="0">
              <a:solidFill>
                <a:schemeClr val="tx2"/>
              </a:solidFill>
              <a:latin typeface="+mn-lt"/>
              <a:ea typeface="Arial" charset="0"/>
              <a:cs typeface="Arial" charset="0"/>
              <a:sym typeface="Arial" pitchFamily="34" charset="0"/>
            </a:endParaRPr>
          </a:p>
        </p:txBody>
      </p:sp>
      <p:cxnSp>
        <p:nvCxnSpPr>
          <p:cNvPr id="9" name="Conector recto 8">
            <a:extLst>
              <a:ext uri="{FF2B5EF4-FFF2-40B4-BE49-F238E27FC236}">
                <a16:creationId xmlns:a16="http://schemas.microsoft.com/office/drawing/2014/main" id="{7E489DDB-89BC-48B7-AB76-FB877EA196F1}"/>
              </a:ext>
            </a:extLst>
          </p:cNvPr>
          <p:cNvCxnSpPr/>
          <p:nvPr userDrawn="1"/>
        </p:nvCxnSpPr>
        <p:spPr>
          <a:xfrm flipV="1">
            <a:off x="11034256" y="6471713"/>
            <a:ext cx="0" cy="253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ráfico 11">
            <a:extLst>
              <a:ext uri="{FF2B5EF4-FFF2-40B4-BE49-F238E27FC236}">
                <a16:creationId xmlns:a16="http://schemas.microsoft.com/office/drawing/2014/main" id="{0444AA4D-93E4-47A1-AB8E-604D7BF9DE6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85056" y="6464828"/>
            <a:ext cx="960000" cy="267429"/>
          </a:xfrm>
          <a:prstGeom prst="rect">
            <a:avLst/>
          </a:prstGeom>
        </p:spPr>
      </p:pic>
    </p:spTree>
    <p:extLst>
      <p:ext uri="{BB962C8B-B14F-4D97-AF65-F5344CB8AC3E}">
        <p14:creationId xmlns:p14="http://schemas.microsoft.com/office/powerpoint/2010/main" val="905356600"/>
      </p:ext>
    </p:extLst>
  </p:cSld>
  <p:clrMapOvr>
    <a:masterClrMapping/>
  </p:clrMapOvr>
  <p:extLst>
    <p:ext uri="{DCECCB84-F9BA-43D5-87BE-67443E8EF086}">
      <p15:sldGuideLst xmlns:p15="http://schemas.microsoft.com/office/powerpoint/2012/main">
        <p15:guide id="1" orient="horz" pos="4201"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exto_Columnas">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9654" y="609644"/>
            <a:ext cx="11257119"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5541" y="1740662"/>
            <a:ext cx="5320097" cy="1391925"/>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 </a:t>
            </a:r>
            <a:r>
              <a:rPr lang="es-ES" err="1"/>
              <a:t>Nulla</a:t>
            </a:r>
            <a:r>
              <a:rPr lang="es-ES"/>
              <a:t> </a:t>
            </a:r>
            <a:r>
              <a:rPr lang="es-ES" err="1"/>
              <a:t>lacus</a:t>
            </a:r>
            <a:r>
              <a:rPr lang="es-ES"/>
              <a:t> </a:t>
            </a:r>
            <a:r>
              <a:rPr lang="es-ES" err="1"/>
              <a:t>dui</a:t>
            </a:r>
            <a:r>
              <a:rPr lang="es-ES"/>
              <a:t>, </a:t>
            </a:r>
            <a:r>
              <a:rPr lang="es-ES" err="1"/>
              <a:t>gravida</a:t>
            </a:r>
            <a:r>
              <a:rPr lang="es-ES"/>
              <a:t> </a:t>
            </a:r>
            <a:r>
              <a:rPr lang="es-ES" err="1"/>
              <a:t>ac</a:t>
            </a:r>
            <a:r>
              <a:rPr lang="es-ES"/>
              <a:t> ornare </a:t>
            </a:r>
            <a:r>
              <a:rPr lang="es-ES" err="1"/>
              <a:t>ac</a:t>
            </a:r>
            <a:r>
              <a:rPr lang="es-ES"/>
              <a:t>.</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8943" y="366676"/>
            <a:ext cx="11257120" cy="198438"/>
          </a:xfrm>
        </p:spPr>
        <p:txBody>
          <a:bodyPr>
            <a:noAutofit/>
          </a:bodyPr>
          <a:lstStyle>
            <a:lvl1pPr marL="0" indent="0">
              <a:buNone/>
              <a:defRPr sz="1300" b="1" cap="all" baseline="0"/>
            </a:lvl1pPr>
          </a:lstStyle>
          <a:p>
            <a:pPr lvl="0"/>
            <a:r>
              <a:rPr lang="es-ES"/>
              <a:t>INSERT SUBHEADING</a:t>
            </a:r>
          </a:p>
        </p:txBody>
      </p:sp>
      <p:sp>
        <p:nvSpPr>
          <p:cNvPr id="12" name="Marcador de texto 12">
            <a:extLst>
              <a:ext uri="{FF2B5EF4-FFF2-40B4-BE49-F238E27FC236}">
                <a16:creationId xmlns:a16="http://schemas.microsoft.com/office/drawing/2014/main" id="{BD8A9A29-247E-EA46-8CD4-1758841A8D95}"/>
              </a:ext>
            </a:extLst>
          </p:cNvPr>
          <p:cNvSpPr>
            <a:spLocks noGrp="1"/>
          </p:cNvSpPr>
          <p:nvPr>
            <p:ph type="body" sz="quarter" idx="17" hasCustomPrompt="1"/>
          </p:nvPr>
        </p:nvSpPr>
        <p:spPr>
          <a:xfrm>
            <a:off x="415541" y="3176718"/>
            <a:ext cx="5320097" cy="36382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13" name="Marcador de texto 14">
            <a:extLst>
              <a:ext uri="{FF2B5EF4-FFF2-40B4-BE49-F238E27FC236}">
                <a16:creationId xmlns:a16="http://schemas.microsoft.com/office/drawing/2014/main" id="{5271E3B7-3FD3-8440-9710-E3439F3EE80C}"/>
              </a:ext>
            </a:extLst>
          </p:cNvPr>
          <p:cNvSpPr>
            <a:spLocks noGrp="1"/>
          </p:cNvSpPr>
          <p:nvPr>
            <p:ph type="body" sz="quarter" idx="18" hasCustomPrompt="1"/>
          </p:nvPr>
        </p:nvSpPr>
        <p:spPr>
          <a:xfrm>
            <a:off x="415541" y="3540538"/>
            <a:ext cx="5320098"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21" name="Marcador de texto 14">
            <a:extLst>
              <a:ext uri="{FF2B5EF4-FFF2-40B4-BE49-F238E27FC236}">
                <a16:creationId xmlns:a16="http://schemas.microsoft.com/office/drawing/2014/main" id="{01CE7070-5CE0-8D45-A606-20C768D30ADA}"/>
              </a:ext>
            </a:extLst>
          </p:cNvPr>
          <p:cNvSpPr>
            <a:spLocks noGrp="1"/>
          </p:cNvSpPr>
          <p:nvPr>
            <p:ph type="body" sz="quarter" idx="19" hasCustomPrompt="1"/>
          </p:nvPr>
        </p:nvSpPr>
        <p:spPr>
          <a:xfrm>
            <a:off x="6350977" y="1740662"/>
            <a:ext cx="5320097" cy="1391925"/>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 </a:t>
            </a:r>
            <a:r>
              <a:rPr lang="es-ES" err="1"/>
              <a:t>Nulla</a:t>
            </a:r>
            <a:r>
              <a:rPr lang="es-ES"/>
              <a:t> </a:t>
            </a:r>
            <a:r>
              <a:rPr lang="es-ES" err="1"/>
              <a:t>lacus</a:t>
            </a:r>
            <a:r>
              <a:rPr lang="es-ES"/>
              <a:t> </a:t>
            </a:r>
            <a:r>
              <a:rPr lang="es-ES" err="1"/>
              <a:t>dui</a:t>
            </a:r>
            <a:r>
              <a:rPr lang="es-ES"/>
              <a:t>, </a:t>
            </a:r>
            <a:r>
              <a:rPr lang="es-ES" err="1"/>
              <a:t>gravida</a:t>
            </a:r>
            <a:r>
              <a:rPr lang="es-ES"/>
              <a:t> </a:t>
            </a:r>
            <a:r>
              <a:rPr lang="es-ES" err="1"/>
              <a:t>ac</a:t>
            </a:r>
            <a:r>
              <a:rPr lang="es-ES"/>
              <a:t> ornare </a:t>
            </a:r>
            <a:r>
              <a:rPr lang="es-ES" err="1"/>
              <a:t>ac</a:t>
            </a:r>
            <a:r>
              <a:rPr lang="es-ES"/>
              <a:t>.</a:t>
            </a:r>
          </a:p>
        </p:txBody>
      </p:sp>
      <p:sp>
        <p:nvSpPr>
          <p:cNvPr id="22" name="Marcador de texto 12">
            <a:extLst>
              <a:ext uri="{FF2B5EF4-FFF2-40B4-BE49-F238E27FC236}">
                <a16:creationId xmlns:a16="http://schemas.microsoft.com/office/drawing/2014/main" id="{404E435A-E585-1841-9763-026093A59329}"/>
              </a:ext>
            </a:extLst>
          </p:cNvPr>
          <p:cNvSpPr>
            <a:spLocks noGrp="1"/>
          </p:cNvSpPr>
          <p:nvPr>
            <p:ph type="body" sz="quarter" idx="20" hasCustomPrompt="1"/>
          </p:nvPr>
        </p:nvSpPr>
        <p:spPr>
          <a:xfrm>
            <a:off x="6350977" y="3176718"/>
            <a:ext cx="5320097" cy="36382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23" name="Marcador de texto 14">
            <a:extLst>
              <a:ext uri="{FF2B5EF4-FFF2-40B4-BE49-F238E27FC236}">
                <a16:creationId xmlns:a16="http://schemas.microsoft.com/office/drawing/2014/main" id="{5AB8C3F2-42FD-F745-A334-79067A11A48E}"/>
              </a:ext>
            </a:extLst>
          </p:cNvPr>
          <p:cNvSpPr>
            <a:spLocks noGrp="1"/>
          </p:cNvSpPr>
          <p:nvPr>
            <p:ph type="body" sz="quarter" idx="21" hasCustomPrompt="1"/>
          </p:nvPr>
        </p:nvSpPr>
        <p:spPr>
          <a:xfrm>
            <a:off x="6350977" y="3540538"/>
            <a:ext cx="5320098"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pic>
        <p:nvPicPr>
          <p:cNvPr id="25" name="Gráfico 24">
            <a:extLst>
              <a:ext uri="{FF2B5EF4-FFF2-40B4-BE49-F238E27FC236}">
                <a16:creationId xmlns:a16="http://schemas.microsoft.com/office/drawing/2014/main" id="{13C623E7-0B4E-7B4B-9050-79C0DA76ECCF}"/>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0"/>
            <a:ext cx="738639" cy="205764"/>
          </a:xfrm>
          <a:prstGeom prst="rect">
            <a:avLst/>
          </a:prstGeom>
        </p:spPr>
      </p:pic>
    </p:spTree>
    <p:extLst>
      <p:ext uri="{BB962C8B-B14F-4D97-AF65-F5344CB8AC3E}">
        <p14:creationId xmlns:p14="http://schemas.microsoft.com/office/powerpoint/2010/main" val="3565041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nterior_En blanco">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AB3792B-D253-48FD-8A27-BEB066D31E2E}"/>
              </a:ext>
            </a:extLst>
          </p:cNvPr>
          <p:cNvSpPr>
            <a:spLocks/>
          </p:cNvSpPr>
          <p:nvPr userDrawn="1"/>
        </p:nvSpPr>
        <p:spPr bwMode="auto">
          <a:xfrm>
            <a:off x="10661773" y="6495951"/>
            <a:ext cx="30136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333" b="0" i="0" smtClean="0">
                <a:solidFill>
                  <a:schemeClr val="tx2"/>
                </a:solidFill>
                <a:latin typeface="+mn-lt"/>
                <a:ea typeface="Arial" charset="0"/>
                <a:cs typeface="Arial" charset="0"/>
                <a:sym typeface="Arial" pitchFamily="34" charset="0"/>
              </a:rPr>
              <a:pPr algn="r" eaLnBrk="1" hangingPunct="1">
                <a:defRPr/>
              </a:pPr>
              <a:t>‹Nº›</a:t>
            </a:fld>
            <a:endParaRPr lang="es-ES_tradnl" altLang="es-ES" sz="1333" b="0" i="0">
              <a:solidFill>
                <a:schemeClr val="tx2"/>
              </a:solidFill>
              <a:latin typeface="+mn-lt"/>
              <a:ea typeface="Arial" charset="0"/>
              <a:cs typeface="Arial" charset="0"/>
              <a:sym typeface="Arial" pitchFamily="34" charset="0"/>
            </a:endParaRPr>
          </a:p>
        </p:txBody>
      </p:sp>
      <p:cxnSp>
        <p:nvCxnSpPr>
          <p:cNvPr id="9" name="Conector recto 8">
            <a:extLst>
              <a:ext uri="{FF2B5EF4-FFF2-40B4-BE49-F238E27FC236}">
                <a16:creationId xmlns:a16="http://schemas.microsoft.com/office/drawing/2014/main" id="{7E489DDB-89BC-48B7-AB76-FB877EA196F1}"/>
              </a:ext>
            </a:extLst>
          </p:cNvPr>
          <p:cNvCxnSpPr/>
          <p:nvPr userDrawn="1"/>
        </p:nvCxnSpPr>
        <p:spPr>
          <a:xfrm flipV="1">
            <a:off x="11034256" y="6471713"/>
            <a:ext cx="0" cy="253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ráfico 11">
            <a:extLst>
              <a:ext uri="{FF2B5EF4-FFF2-40B4-BE49-F238E27FC236}">
                <a16:creationId xmlns:a16="http://schemas.microsoft.com/office/drawing/2014/main" id="{0444AA4D-93E4-47A1-AB8E-604D7BF9DE6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85056" y="6464828"/>
            <a:ext cx="960000" cy="267429"/>
          </a:xfrm>
          <a:prstGeom prst="rect">
            <a:avLst/>
          </a:prstGeom>
        </p:spPr>
      </p:pic>
    </p:spTree>
    <p:extLst>
      <p:ext uri="{BB962C8B-B14F-4D97-AF65-F5344CB8AC3E}">
        <p14:creationId xmlns:p14="http://schemas.microsoft.com/office/powerpoint/2010/main" val="905356600"/>
      </p:ext>
    </p:extLst>
  </p:cSld>
  <p:clrMapOvr>
    <a:masterClrMapping/>
  </p:clrMapOvr>
  <p:extLst>
    <p:ext uri="{DCECCB84-F9BA-43D5-87BE-67443E8EF086}">
      <p15:sldGuideLst xmlns:p15="http://schemas.microsoft.com/office/powerpoint/2012/main">
        <p15:guide id="1" orient="horz" pos="4201"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4F365-6453-428F-BCEF-2E9FA2875BE7}"/>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0" name="Grupo 9">
            <a:extLst>
              <a:ext uri="{FF2B5EF4-FFF2-40B4-BE49-F238E27FC236}">
                <a16:creationId xmlns:a16="http://schemas.microsoft.com/office/drawing/2014/main" id="{E2822421-DE89-4518-9420-7EBB166487E2}"/>
              </a:ext>
            </a:extLst>
          </p:cNvPr>
          <p:cNvGrpSpPr/>
          <p:nvPr userDrawn="1"/>
        </p:nvGrpSpPr>
        <p:grpSpPr>
          <a:xfrm>
            <a:off x="199171" y="273572"/>
            <a:ext cx="1158874" cy="356400"/>
            <a:chOff x="-1276898" y="1766240"/>
            <a:chExt cx="1053522" cy="324000"/>
          </a:xfrm>
          <a:solidFill>
            <a:schemeClr val="tx2"/>
          </a:solidFill>
        </p:grpSpPr>
        <p:sp>
          <p:nvSpPr>
            <p:cNvPr id="11" name="Elipse 10">
              <a:extLst>
                <a:ext uri="{FF2B5EF4-FFF2-40B4-BE49-F238E27FC236}">
                  <a16:creationId xmlns:a16="http://schemas.microsoft.com/office/drawing/2014/main" id="{642ECA7C-8EF0-4685-8E0D-5A2A90C4BC63}"/>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2" name="Elipse 11">
              <a:extLst>
                <a:ext uri="{FF2B5EF4-FFF2-40B4-BE49-F238E27FC236}">
                  <a16:creationId xmlns:a16="http://schemas.microsoft.com/office/drawing/2014/main" id="{9BAED245-D164-4980-ADD3-599ED072DD0E}"/>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3" name="Elipse 12">
              <a:extLst>
                <a:ext uri="{FF2B5EF4-FFF2-40B4-BE49-F238E27FC236}">
                  <a16:creationId xmlns:a16="http://schemas.microsoft.com/office/drawing/2014/main" id="{5F1C9E51-8BBB-4713-9D8D-14E1E317CF4E}"/>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14" name="Conector recto 13">
            <a:extLst>
              <a:ext uri="{FF2B5EF4-FFF2-40B4-BE49-F238E27FC236}">
                <a16:creationId xmlns:a16="http://schemas.microsoft.com/office/drawing/2014/main" id="{63995385-35C1-4622-8E5F-8B72B12DD1BC}"/>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E68E2C2C-BA74-4765-902D-3711DA368CF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86"/>
          <a:stretch/>
        </p:blipFill>
        <p:spPr>
          <a:xfrm>
            <a:off x="1547140" y="0"/>
            <a:ext cx="10644860" cy="6868519"/>
          </a:xfrm>
          <a:prstGeom prst="rect">
            <a:avLst/>
          </a:prstGeom>
        </p:spPr>
      </p:pic>
      <p:sp>
        <p:nvSpPr>
          <p:cNvPr id="9" name="Rectangle 3">
            <a:extLst>
              <a:ext uri="{FF2B5EF4-FFF2-40B4-BE49-F238E27FC236}">
                <a16:creationId xmlns:a16="http://schemas.microsoft.com/office/drawing/2014/main" id="{F15C76F0-56B0-4A4C-9A25-A49FD0B63A80}"/>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cxnSp>
        <p:nvCxnSpPr>
          <p:cNvPr id="15" name="Conector recto 14">
            <a:extLst>
              <a:ext uri="{FF2B5EF4-FFF2-40B4-BE49-F238E27FC236}">
                <a16:creationId xmlns:a16="http://schemas.microsoft.com/office/drawing/2014/main" id="{CA88E7C3-0029-4EB6-A192-D4BD543DBE68}"/>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áfico 15">
            <a:extLst>
              <a:ext uri="{FF2B5EF4-FFF2-40B4-BE49-F238E27FC236}">
                <a16:creationId xmlns:a16="http://schemas.microsoft.com/office/drawing/2014/main" id="{29B330CD-0E4C-438B-8052-CAAD6BD28A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28517" y="6534103"/>
            <a:ext cx="958320" cy="266961"/>
          </a:xfrm>
          <a:prstGeom prst="rect">
            <a:avLst/>
          </a:prstGeom>
        </p:spPr>
      </p:pic>
    </p:spTree>
    <p:extLst>
      <p:ext uri="{BB962C8B-B14F-4D97-AF65-F5344CB8AC3E}">
        <p14:creationId xmlns:p14="http://schemas.microsoft.com/office/powerpoint/2010/main" val="1143828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xt_Imagen_Redonda">
    <p:bg>
      <p:bgPr>
        <a:solidFill>
          <a:schemeClr val="bg1"/>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2978F95F-1C5B-0142-A1FD-DA63FB4F461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13561" y="6471860"/>
            <a:ext cx="738639" cy="205764"/>
          </a:xfrm>
          <a:prstGeom prst="rect">
            <a:avLst/>
          </a:prstGeom>
        </p:spPr>
      </p:pic>
      <p:sp>
        <p:nvSpPr>
          <p:cNvPr id="16" name="Título 1">
            <a:extLst>
              <a:ext uri="{FF2B5EF4-FFF2-40B4-BE49-F238E27FC236}">
                <a16:creationId xmlns:a16="http://schemas.microsoft.com/office/drawing/2014/main" id="{54F2E10C-F167-4C77-924E-8F7DCFFD0E2A}"/>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7" name="Grupo 16">
            <a:extLst>
              <a:ext uri="{FF2B5EF4-FFF2-40B4-BE49-F238E27FC236}">
                <a16:creationId xmlns:a16="http://schemas.microsoft.com/office/drawing/2014/main" id="{DE65A6E6-6904-47D0-9DE8-DA98BEA97601}"/>
              </a:ext>
            </a:extLst>
          </p:cNvPr>
          <p:cNvGrpSpPr/>
          <p:nvPr userDrawn="1"/>
        </p:nvGrpSpPr>
        <p:grpSpPr>
          <a:xfrm>
            <a:off x="199171" y="273572"/>
            <a:ext cx="1158874" cy="356400"/>
            <a:chOff x="-1276898" y="1766240"/>
            <a:chExt cx="1053522" cy="324000"/>
          </a:xfrm>
          <a:solidFill>
            <a:schemeClr val="tx2"/>
          </a:solidFill>
        </p:grpSpPr>
        <p:sp>
          <p:nvSpPr>
            <p:cNvPr id="18" name="Elipse 17">
              <a:extLst>
                <a:ext uri="{FF2B5EF4-FFF2-40B4-BE49-F238E27FC236}">
                  <a16:creationId xmlns:a16="http://schemas.microsoft.com/office/drawing/2014/main" id="{D7C709D5-4D5A-4A9F-83E4-60853D54DC3F}"/>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9" name="Elipse 18">
              <a:extLst>
                <a:ext uri="{FF2B5EF4-FFF2-40B4-BE49-F238E27FC236}">
                  <a16:creationId xmlns:a16="http://schemas.microsoft.com/office/drawing/2014/main" id="{921393F9-B1B1-4BD9-BDFF-CAC719DF27F9}"/>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20" name="Elipse 19">
              <a:extLst>
                <a:ext uri="{FF2B5EF4-FFF2-40B4-BE49-F238E27FC236}">
                  <a16:creationId xmlns:a16="http://schemas.microsoft.com/office/drawing/2014/main" id="{712D6F7E-941A-4611-BB24-707505C61FEA}"/>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21" name="Conector recto 20">
            <a:extLst>
              <a:ext uri="{FF2B5EF4-FFF2-40B4-BE49-F238E27FC236}">
                <a16:creationId xmlns:a16="http://schemas.microsoft.com/office/drawing/2014/main" id="{C655C3DF-C727-4F36-8691-57C830EA19C4}"/>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3">
            <a:extLst>
              <a:ext uri="{FF2B5EF4-FFF2-40B4-BE49-F238E27FC236}">
                <a16:creationId xmlns:a16="http://schemas.microsoft.com/office/drawing/2014/main" id="{403C20AE-6443-420D-8A3D-94E968430E56}"/>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3" name="Rectangle 3">
            <a:extLst>
              <a:ext uri="{FF2B5EF4-FFF2-40B4-BE49-F238E27FC236}">
                <a16:creationId xmlns:a16="http://schemas.microsoft.com/office/drawing/2014/main" id="{87C6BA60-6F13-4ABC-A18C-E2A3ED388BEB}"/>
              </a:ext>
            </a:extLst>
          </p:cNvPr>
          <p:cNvSpPr>
            <a:spLocks/>
          </p:cNvSpPr>
          <p:nvPr userDrawn="1"/>
        </p:nvSpPr>
        <p:spPr bwMode="auto">
          <a:xfrm>
            <a:off x="11005222" y="6082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4" name="Rectangle 3">
            <a:extLst>
              <a:ext uri="{FF2B5EF4-FFF2-40B4-BE49-F238E27FC236}">
                <a16:creationId xmlns:a16="http://schemas.microsoft.com/office/drawing/2014/main" id="{3D350B15-EA37-4B4A-8864-148540E37095}"/>
              </a:ext>
            </a:extLst>
          </p:cNvPr>
          <p:cNvSpPr>
            <a:spLocks/>
          </p:cNvSpPr>
          <p:nvPr userDrawn="1"/>
        </p:nvSpPr>
        <p:spPr bwMode="auto">
          <a:xfrm>
            <a:off x="10899424" y="6005695"/>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5" name="Rectangle 3">
            <a:extLst>
              <a:ext uri="{FF2B5EF4-FFF2-40B4-BE49-F238E27FC236}">
                <a16:creationId xmlns:a16="http://schemas.microsoft.com/office/drawing/2014/main" id="{77BD470B-EAA3-4EB2-A208-3BB9AAE7EB1A}"/>
              </a:ext>
            </a:extLst>
          </p:cNvPr>
          <p:cNvSpPr>
            <a:spLocks/>
          </p:cNvSpPr>
          <p:nvPr userDrawn="1"/>
        </p:nvSpPr>
        <p:spPr bwMode="auto">
          <a:xfrm>
            <a:off x="10868356" y="65398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6" name="Rectangle 3">
            <a:extLst>
              <a:ext uri="{FF2B5EF4-FFF2-40B4-BE49-F238E27FC236}">
                <a16:creationId xmlns:a16="http://schemas.microsoft.com/office/drawing/2014/main" id="{45D4C017-E0D7-416C-A6B4-A4D829CB0EDF}"/>
              </a:ext>
            </a:extLst>
          </p:cNvPr>
          <p:cNvSpPr>
            <a:spLocks/>
          </p:cNvSpPr>
          <p:nvPr userDrawn="1"/>
        </p:nvSpPr>
        <p:spPr bwMode="auto">
          <a:xfrm>
            <a:off x="10814464" y="6499199"/>
            <a:ext cx="2260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chemeClr val="tx2"/>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chemeClr val="tx2"/>
              </a:solidFill>
              <a:effectLst/>
              <a:uLnTx/>
              <a:uFillTx/>
              <a:latin typeface="Arial" panose="020B0604020202020204"/>
              <a:ea typeface="Arial" charset="0"/>
              <a:cs typeface="Arial" charset="0"/>
              <a:sym typeface="Arial" pitchFamily="34" charset="0"/>
            </a:endParaRPr>
          </a:p>
        </p:txBody>
      </p:sp>
      <p:cxnSp>
        <p:nvCxnSpPr>
          <p:cNvPr id="27" name="Conector recto 26">
            <a:extLst>
              <a:ext uri="{FF2B5EF4-FFF2-40B4-BE49-F238E27FC236}">
                <a16:creationId xmlns:a16="http://schemas.microsoft.com/office/drawing/2014/main" id="{ABFB5026-F30D-4476-9CFD-E01174EE3ED0}"/>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9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4F365-6453-428F-BCEF-2E9FA2875BE7}"/>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0" name="Grupo 9">
            <a:extLst>
              <a:ext uri="{FF2B5EF4-FFF2-40B4-BE49-F238E27FC236}">
                <a16:creationId xmlns:a16="http://schemas.microsoft.com/office/drawing/2014/main" id="{E2822421-DE89-4518-9420-7EBB166487E2}"/>
              </a:ext>
            </a:extLst>
          </p:cNvPr>
          <p:cNvGrpSpPr/>
          <p:nvPr userDrawn="1"/>
        </p:nvGrpSpPr>
        <p:grpSpPr>
          <a:xfrm>
            <a:off x="199171" y="273572"/>
            <a:ext cx="1158874" cy="356400"/>
            <a:chOff x="-1276898" y="1766240"/>
            <a:chExt cx="1053522" cy="324000"/>
          </a:xfrm>
          <a:solidFill>
            <a:schemeClr val="tx2"/>
          </a:solidFill>
        </p:grpSpPr>
        <p:sp>
          <p:nvSpPr>
            <p:cNvPr id="11" name="Elipse 10">
              <a:extLst>
                <a:ext uri="{FF2B5EF4-FFF2-40B4-BE49-F238E27FC236}">
                  <a16:creationId xmlns:a16="http://schemas.microsoft.com/office/drawing/2014/main" id="{642ECA7C-8EF0-4685-8E0D-5A2A90C4BC63}"/>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2" name="Elipse 11">
              <a:extLst>
                <a:ext uri="{FF2B5EF4-FFF2-40B4-BE49-F238E27FC236}">
                  <a16:creationId xmlns:a16="http://schemas.microsoft.com/office/drawing/2014/main" id="{9BAED245-D164-4980-ADD3-599ED072DD0E}"/>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3" name="Elipse 12">
              <a:extLst>
                <a:ext uri="{FF2B5EF4-FFF2-40B4-BE49-F238E27FC236}">
                  <a16:creationId xmlns:a16="http://schemas.microsoft.com/office/drawing/2014/main" id="{5F1C9E51-8BBB-4713-9D8D-14E1E317CF4E}"/>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14" name="Conector recto 13">
            <a:extLst>
              <a:ext uri="{FF2B5EF4-FFF2-40B4-BE49-F238E27FC236}">
                <a16:creationId xmlns:a16="http://schemas.microsoft.com/office/drawing/2014/main" id="{63995385-35C1-4622-8E5F-8B72B12DD1BC}"/>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E68E2C2C-BA74-4765-902D-3711DA368CF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86"/>
          <a:stretch/>
        </p:blipFill>
        <p:spPr>
          <a:xfrm>
            <a:off x="1547140" y="0"/>
            <a:ext cx="10644860" cy="6868519"/>
          </a:xfrm>
          <a:prstGeom prst="rect">
            <a:avLst/>
          </a:prstGeom>
        </p:spPr>
      </p:pic>
      <p:sp>
        <p:nvSpPr>
          <p:cNvPr id="9" name="Rectangle 3">
            <a:extLst>
              <a:ext uri="{FF2B5EF4-FFF2-40B4-BE49-F238E27FC236}">
                <a16:creationId xmlns:a16="http://schemas.microsoft.com/office/drawing/2014/main" id="{F15C76F0-56B0-4A4C-9A25-A49FD0B63A80}"/>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cxnSp>
        <p:nvCxnSpPr>
          <p:cNvPr id="15" name="Conector recto 14">
            <a:extLst>
              <a:ext uri="{FF2B5EF4-FFF2-40B4-BE49-F238E27FC236}">
                <a16:creationId xmlns:a16="http://schemas.microsoft.com/office/drawing/2014/main" id="{CA88E7C3-0029-4EB6-A192-D4BD543DBE68}"/>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áfico 15">
            <a:extLst>
              <a:ext uri="{FF2B5EF4-FFF2-40B4-BE49-F238E27FC236}">
                <a16:creationId xmlns:a16="http://schemas.microsoft.com/office/drawing/2014/main" id="{29B330CD-0E4C-438B-8052-CAAD6BD28A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28517" y="6534103"/>
            <a:ext cx="958320" cy="266961"/>
          </a:xfrm>
          <a:prstGeom prst="rect">
            <a:avLst/>
          </a:prstGeom>
        </p:spPr>
      </p:pic>
    </p:spTree>
    <p:extLst>
      <p:ext uri="{BB962C8B-B14F-4D97-AF65-F5344CB8AC3E}">
        <p14:creationId xmlns:p14="http://schemas.microsoft.com/office/powerpoint/2010/main" val="1143828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xt_Imagen_Redonda">
    <p:bg>
      <p:bgPr>
        <a:solidFill>
          <a:schemeClr val="bg1"/>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2978F95F-1C5B-0142-A1FD-DA63FB4F461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13561" y="6471860"/>
            <a:ext cx="738639" cy="205764"/>
          </a:xfrm>
          <a:prstGeom prst="rect">
            <a:avLst/>
          </a:prstGeom>
        </p:spPr>
      </p:pic>
      <p:sp>
        <p:nvSpPr>
          <p:cNvPr id="16" name="Título 1">
            <a:extLst>
              <a:ext uri="{FF2B5EF4-FFF2-40B4-BE49-F238E27FC236}">
                <a16:creationId xmlns:a16="http://schemas.microsoft.com/office/drawing/2014/main" id="{54F2E10C-F167-4C77-924E-8F7DCFFD0E2A}"/>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7" name="Grupo 16">
            <a:extLst>
              <a:ext uri="{FF2B5EF4-FFF2-40B4-BE49-F238E27FC236}">
                <a16:creationId xmlns:a16="http://schemas.microsoft.com/office/drawing/2014/main" id="{DE65A6E6-6904-47D0-9DE8-DA98BEA97601}"/>
              </a:ext>
            </a:extLst>
          </p:cNvPr>
          <p:cNvGrpSpPr/>
          <p:nvPr userDrawn="1"/>
        </p:nvGrpSpPr>
        <p:grpSpPr>
          <a:xfrm>
            <a:off x="199171" y="273572"/>
            <a:ext cx="1158874" cy="356400"/>
            <a:chOff x="-1276898" y="1766240"/>
            <a:chExt cx="1053522" cy="324000"/>
          </a:xfrm>
          <a:solidFill>
            <a:schemeClr val="tx2"/>
          </a:solidFill>
        </p:grpSpPr>
        <p:sp>
          <p:nvSpPr>
            <p:cNvPr id="18" name="Elipse 17">
              <a:extLst>
                <a:ext uri="{FF2B5EF4-FFF2-40B4-BE49-F238E27FC236}">
                  <a16:creationId xmlns:a16="http://schemas.microsoft.com/office/drawing/2014/main" id="{D7C709D5-4D5A-4A9F-83E4-60853D54DC3F}"/>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9" name="Elipse 18">
              <a:extLst>
                <a:ext uri="{FF2B5EF4-FFF2-40B4-BE49-F238E27FC236}">
                  <a16:creationId xmlns:a16="http://schemas.microsoft.com/office/drawing/2014/main" id="{921393F9-B1B1-4BD9-BDFF-CAC719DF27F9}"/>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20" name="Elipse 19">
              <a:extLst>
                <a:ext uri="{FF2B5EF4-FFF2-40B4-BE49-F238E27FC236}">
                  <a16:creationId xmlns:a16="http://schemas.microsoft.com/office/drawing/2014/main" id="{712D6F7E-941A-4611-BB24-707505C61FEA}"/>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21" name="Conector recto 20">
            <a:extLst>
              <a:ext uri="{FF2B5EF4-FFF2-40B4-BE49-F238E27FC236}">
                <a16:creationId xmlns:a16="http://schemas.microsoft.com/office/drawing/2014/main" id="{C655C3DF-C727-4F36-8691-57C830EA19C4}"/>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3">
            <a:extLst>
              <a:ext uri="{FF2B5EF4-FFF2-40B4-BE49-F238E27FC236}">
                <a16:creationId xmlns:a16="http://schemas.microsoft.com/office/drawing/2014/main" id="{403C20AE-6443-420D-8A3D-94E968430E56}"/>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3" name="Rectangle 3">
            <a:extLst>
              <a:ext uri="{FF2B5EF4-FFF2-40B4-BE49-F238E27FC236}">
                <a16:creationId xmlns:a16="http://schemas.microsoft.com/office/drawing/2014/main" id="{87C6BA60-6F13-4ABC-A18C-E2A3ED388BEB}"/>
              </a:ext>
            </a:extLst>
          </p:cNvPr>
          <p:cNvSpPr>
            <a:spLocks/>
          </p:cNvSpPr>
          <p:nvPr userDrawn="1"/>
        </p:nvSpPr>
        <p:spPr bwMode="auto">
          <a:xfrm>
            <a:off x="11005222" y="6082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4" name="Rectangle 3">
            <a:extLst>
              <a:ext uri="{FF2B5EF4-FFF2-40B4-BE49-F238E27FC236}">
                <a16:creationId xmlns:a16="http://schemas.microsoft.com/office/drawing/2014/main" id="{3D350B15-EA37-4B4A-8864-148540E37095}"/>
              </a:ext>
            </a:extLst>
          </p:cNvPr>
          <p:cNvSpPr>
            <a:spLocks/>
          </p:cNvSpPr>
          <p:nvPr userDrawn="1"/>
        </p:nvSpPr>
        <p:spPr bwMode="auto">
          <a:xfrm>
            <a:off x="10899424" y="6005695"/>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5" name="Rectangle 3">
            <a:extLst>
              <a:ext uri="{FF2B5EF4-FFF2-40B4-BE49-F238E27FC236}">
                <a16:creationId xmlns:a16="http://schemas.microsoft.com/office/drawing/2014/main" id="{77BD470B-EAA3-4EB2-A208-3BB9AAE7EB1A}"/>
              </a:ext>
            </a:extLst>
          </p:cNvPr>
          <p:cNvSpPr>
            <a:spLocks/>
          </p:cNvSpPr>
          <p:nvPr userDrawn="1"/>
        </p:nvSpPr>
        <p:spPr bwMode="auto">
          <a:xfrm>
            <a:off x="10868356" y="65398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6" name="Rectangle 3">
            <a:extLst>
              <a:ext uri="{FF2B5EF4-FFF2-40B4-BE49-F238E27FC236}">
                <a16:creationId xmlns:a16="http://schemas.microsoft.com/office/drawing/2014/main" id="{45D4C017-E0D7-416C-A6B4-A4D829CB0EDF}"/>
              </a:ext>
            </a:extLst>
          </p:cNvPr>
          <p:cNvSpPr>
            <a:spLocks/>
          </p:cNvSpPr>
          <p:nvPr userDrawn="1"/>
        </p:nvSpPr>
        <p:spPr bwMode="auto">
          <a:xfrm>
            <a:off x="10814464" y="6499199"/>
            <a:ext cx="2260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chemeClr val="tx2"/>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chemeClr val="tx2"/>
              </a:solidFill>
              <a:effectLst/>
              <a:uLnTx/>
              <a:uFillTx/>
              <a:latin typeface="Arial" panose="020B0604020202020204"/>
              <a:ea typeface="Arial" charset="0"/>
              <a:cs typeface="Arial" charset="0"/>
              <a:sym typeface="Arial" pitchFamily="34" charset="0"/>
            </a:endParaRPr>
          </a:p>
        </p:txBody>
      </p:sp>
      <p:cxnSp>
        <p:nvCxnSpPr>
          <p:cNvPr id="27" name="Conector recto 26">
            <a:extLst>
              <a:ext uri="{FF2B5EF4-FFF2-40B4-BE49-F238E27FC236}">
                <a16:creationId xmlns:a16="http://schemas.microsoft.com/office/drawing/2014/main" id="{ABFB5026-F30D-4476-9CFD-E01174EE3ED0}"/>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9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nterior_En blanco">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AB3792B-D253-48FD-8A27-BEB066D31E2E}"/>
              </a:ext>
            </a:extLst>
          </p:cNvPr>
          <p:cNvSpPr>
            <a:spLocks/>
          </p:cNvSpPr>
          <p:nvPr userDrawn="1"/>
        </p:nvSpPr>
        <p:spPr bwMode="auto">
          <a:xfrm>
            <a:off x="10661773" y="6495951"/>
            <a:ext cx="30136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333" b="0" i="0" smtClean="0">
                <a:solidFill>
                  <a:schemeClr val="tx2"/>
                </a:solidFill>
                <a:latin typeface="+mn-lt"/>
                <a:ea typeface="Arial" charset="0"/>
                <a:cs typeface="Arial" charset="0"/>
                <a:sym typeface="Arial" pitchFamily="34" charset="0"/>
              </a:rPr>
              <a:pPr algn="r" eaLnBrk="1" hangingPunct="1">
                <a:defRPr/>
              </a:pPr>
              <a:t>‹Nº›</a:t>
            </a:fld>
            <a:endParaRPr lang="es-ES_tradnl" altLang="es-ES" sz="1333" b="0" i="0">
              <a:solidFill>
                <a:schemeClr val="tx2"/>
              </a:solidFill>
              <a:latin typeface="+mn-lt"/>
              <a:ea typeface="Arial" charset="0"/>
              <a:cs typeface="Arial" charset="0"/>
              <a:sym typeface="Arial" pitchFamily="34" charset="0"/>
            </a:endParaRPr>
          </a:p>
        </p:txBody>
      </p:sp>
      <p:cxnSp>
        <p:nvCxnSpPr>
          <p:cNvPr id="9" name="Conector recto 8">
            <a:extLst>
              <a:ext uri="{FF2B5EF4-FFF2-40B4-BE49-F238E27FC236}">
                <a16:creationId xmlns:a16="http://schemas.microsoft.com/office/drawing/2014/main" id="{7E489DDB-89BC-48B7-AB76-FB877EA196F1}"/>
              </a:ext>
            </a:extLst>
          </p:cNvPr>
          <p:cNvCxnSpPr/>
          <p:nvPr userDrawn="1"/>
        </p:nvCxnSpPr>
        <p:spPr>
          <a:xfrm flipV="1">
            <a:off x="11034256" y="6471713"/>
            <a:ext cx="0" cy="253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ráfico 11">
            <a:extLst>
              <a:ext uri="{FF2B5EF4-FFF2-40B4-BE49-F238E27FC236}">
                <a16:creationId xmlns:a16="http://schemas.microsoft.com/office/drawing/2014/main" id="{0444AA4D-93E4-47A1-AB8E-604D7BF9DE6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85056" y="6464828"/>
            <a:ext cx="960000" cy="267429"/>
          </a:xfrm>
          <a:prstGeom prst="rect">
            <a:avLst/>
          </a:prstGeom>
        </p:spPr>
      </p:pic>
    </p:spTree>
    <p:extLst>
      <p:ext uri="{BB962C8B-B14F-4D97-AF65-F5344CB8AC3E}">
        <p14:creationId xmlns:p14="http://schemas.microsoft.com/office/powerpoint/2010/main" val="905356600"/>
      </p:ext>
    </p:extLst>
  </p:cSld>
  <p:clrMapOvr>
    <a:masterClrMapping/>
  </p:clrMapOvr>
  <p:extLst>
    <p:ext uri="{DCECCB84-F9BA-43D5-87BE-67443E8EF086}">
      <p15:sldGuideLst xmlns:p15="http://schemas.microsoft.com/office/powerpoint/2012/main">
        <p15:guide id="1" orient="horz" pos="4201"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4F365-6453-428F-BCEF-2E9FA2875BE7}"/>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0" name="Grupo 9">
            <a:extLst>
              <a:ext uri="{FF2B5EF4-FFF2-40B4-BE49-F238E27FC236}">
                <a16:creationId xmlns:a16="http://schemas.microsoft.com/office/drawing/2014/main" id="{E2822421-DE89-4518-9420-7EBB166487E2}"/>
              </a:ext>
            </a:extLst>
          </p:cNvPr>
          <p:cNvGrpSpPr/>
          <p:nvPr userDrawn="1"/>
        </p:nvGrpSpPr>
        <p:grpSpPr>
          <a:xfrm>
            <a:off x="199171" y="273572"/>
            <a:ext cx="1158874" cy="356400"/>
            <a:chOff x="-1276898" y="1766240"/>
            <a:chExt cx="1053522" cy="324000"/>
          </a:xfrm>
          <a:solidFill>
            <a:schemeClr val="tx2"/>
          </a:solidFill>
        </p:grpSpPr>
        <p:sp>
          <p:nvSpPr>
            <p:cNvPr id="11" name="Elipse 10">
              <a:extLst>
                <a:ext uri="{FF2B5EF4-FFF2-40B4-BE49-F238E27FC236}">
                  <a16:creationId xmlns:a16="http://schemas.microsoft.com/office/drawing/2014/main" id="{642ECA7C-8EF0-4685-8E0D-5A2A90C4BC63}"/>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2" name="Elipse 11">
              <a:extLst>
                <a:ext uri="{FF2B5EF4-FFF2-40B4-BE49-F238E27FC236}">
                  <a16:creationId xmlns:a16="http://schemas.microsoft.com/office/drawing/2014/main" id="{9BAED245-D164-4980-ADD3-599ED072DD0E}"/>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3" name="Elipse 12">
              <a:extLst>
                <a:ext uri="{FF2B5EF4-FFF2-40B4-BE49-F238E27FC236}">
                  <a16:creationId xmlns:a16="http://schemas.microsoft.com/office/drawing/2014/main" id="{5F1C9E51-8BBB-4713-9D8D-14E1E317CF4E}"/>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14" name="Conector recto 13">
            <a:extLst>
              <a:ext uri="{FF2B5EF4-FFF2-40B4-BE49-F238E27FC236}">
                <a16:creationId xmlns:a16="http://schemas.microsoft.com/office/drawing/2014/main" id="{63995385-35C1-4622-8E5F-8B72B12DD1BC}"/>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E68E2C2C-BA74-4765-902D-3711DA368CF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86"/>
          <a:stretch/>
        </p:blipFill>
        <p:spPr>
          <a:xfrm>
            <a:off x="1547140" y="0"/>
            <a:ext cx="10644860" cy="6868519"/>
          </a:xfrm>
          <a:prstGeom prst="rect">
            <a:avLst/>
          </a:prstGeom>
        </p:spPr>
      </p:pic>
      <p:sp>
        <p:nvSpPr>
          <p:cNvPr id="9" name="Rectangle 3">
            <a:extLst>
              <a:ext uri="{FF2B5EF4-FFF2-40B4-BE49-F238E27FC236}">
                <a16:creationId xmlns:a16="http://schemas.microsoft.com/office/drawing/2014/main" id="{F15C76F0-56B0-4A4C-9A25-A49FD0B63A80}"/>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cxnSp>
        <p:nvCxnSpPr>
          <p:cNvPr id="15" name="Conector recto 14">
            <a:extLst>
              <a:ext uri="{FF2B5EF4-FFF2-40B4-BE49-F238E27FC236}">
                <a16:creationId xmlns:a16="http://schemas.microsoft.com/office/drawing/2014/main" id="{CA88E7C3-0029-4EB6-A192-D4BD543DBE68}"/>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áfico 15">
            <a:extLst>
              <a:ext uri="{FF2B5EF4-FFF2-40B4-BE49-F238E27FC236}">
                <a16:creationId xmlns:a16="http://schemas.microsoft.com/office/drawing/2014/main" id="{29B330CD-0E4C-438B-8052-CAAD6BD28A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28517" y="6534103"/>
            <a:ext cx="958320" cy="266961"/>
          </a:xfrm>
          <a:prstGeom prst="rect">
            <a:avLst/>
          </a:prstGeom>
        </p:spPr>
      </p:pic>
    </p:spTree>
    <p:extLst>
      <p:ext uri="{BB962C8B-B14F-4D97-AF65-F5344CB8AC3E}">
        <p14:creationId xmlns:p14="http://schemas.microsoft.com/office/powerpoint/2010/main" val="11438281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xt_Imagen_Redonda">
    <p:bg>
      <p:bgPr>
        <a:solidFill>
          <a:schemeClr val="bg1"/>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2978F95F-1C5B-0142-A1FD-DA63FB4F461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13561" y="6471860"/>
            <a:ext cx="738639" cy="205764"/>
          </a:xfrm>
          <a:prstGeom prst="rect">
            <a:avLst/>
          </a:prstGeom>
        </p:spPr>
      </p:pic>
      <p:sp>
        <p:nvSpPr>
          <p:cNvPr id="16" name="Título 1">
            <a:extLst>
              <a:ext uri="{FF2B5EF4-FFF2-40B4-BE49-F238E27FC236}">
                <a16:creationId xmlns:a16="http://schemas.microsoft.com/office/drawing/2014/main" id="{54F2E10C-F167-4C77-924E-8F7DCFFD0E2A}"/>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7" name="Grupo 16">
            <a:extLst>
              <a:ext uri="{FF2B5EF4-FFF2-40B4-BE49-F238E27FC236}">
                <a16:creationId xmlns:a16="http://schemas.microsoft.com/office/drawing/2014/main" id="{DE65A6E6-6904-47D0-9DE8-DA98BEA97601}"/>
              </a:ext>
            </a:extLst>
          </p:cNvPr>
          <p:cNvGrpSpPr/>
          <p:nvPr userDrawn="1"/>
        </p:nvGrpSpPr>
        <p:grpSpPr>
          <a:xfrm>
            <a:off x="199171" y="273572"/>
            <a:ext cx="1158874" cy="356400"/>
            <a:chOff x="-1276898" y="1766240"/>
            <a:chExt cx="1053522" cy="324000"/>
          </a:xfrm>
          <a:solidFill>
            <a:schemeClr val="tx2"/>
          </a:solidFill>
        </p:grpSpPr>
        <p:sp>
          <p:nvSpPr>
            <p:cNvPr id="18" name="Elipse 17">
              <a:extLst>
                <a:ext uri="{FF2B5EF4-FFF2-40B4-BE49-F238E27FC236}">
                  <a16:creationId xmlns:a16="http://schemas.microsoft.com/office/drawing/2014/main" id="{D7C709D5-4D5A-4A9F-83E4-60853D54DC3F}"/>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9" name="Elipse 18">
              <a:extLst>
                <a:ext uri="{FF2B5EF4-FFF2-40B4-BE49-F238E27FC236}">
                  <a16:creationId xmlns:a16="http://schemas.microsoft.com/office/drawing/2014/main" id="{921393F9-B1B1-4BD9-BDFF-CAC719DF27F9}"/>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20" name="Elipse 19">
              <a:extLst>
                <a:ext uri="{FF2B5EF4-FFF2-40B4-BE49-F238E27FC236}">
                  <a16:creationId xmlns:a16="http://schemas.microsoft.com/office/drawing/2014/main" id="{712D6F7E-941A-4611-BB24-707505C61FEA}"/>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21" name="Conector recto 20">
            <a:extLst>
              <a:ext uri="{FF2B5EF4-FFF2-40B4-BE49-F238E27FC236}">
                <a16:creationId xmlns:a16="http://schemas.microsoft.com/office/drawing/2014/main" id="{C655C3DF-C727-4F36-8691-57C830EA19C4}"/>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3">
            <a:extLst>
              <a:ext uri="{FF2B5EF4-FFF2-40B4-BE49-F238E27FC236}">
                <a16:creationId xmlns:a16="http://schemas.microsoft.com/office/drawing/2014/main" id="{403C20AE-6443-420D-8A3D-94E968430E56}"/>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3" name="Rectangle 3">
            <a:extLst>
              <a:ext uri="{FF2B5EF4-FFF2-40B4-BE49-F238E27FC236}">
                <a16:creationId xmlns:a16="http://schemas.microsoft.com/office/drawing/2014/main" id="{87C6BA60-6F13-4ABC-A18C-E2A3ED388BEB}"/>
              </a:ext>
            </a:extLst>
          </p:cNvPr>
          <p:cNvSpPr>
            <a:spLocks/>
          </p:cNvSpPr>
          <p:nvPr userDrawn="1"/>
        </p:nvSpPr>
        <p:spPr bwMode="auto">
          <a:xfrm>
            <a:off x="11005222" y="6082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4" name="Rectangle 3">
            <a:extLst>
              <a:ext uri="{FF2B5EF4-FFF2-40B4-BE49-F238E27FC236}">
                <a16:creationId xmlns:a16="http://schemas.microsoft.com/office/drawing/2014/main" id="{3D350B15-EA37-4B4A-8864-148540E37095}"/>
              </a:ext>
            </a:extLst>
          </p:cNvPr>
          <p:cNvSpPr>
            <a:spLocks/>
          </p:cNvSpPr>
          <p:nvPr userDrawn="1"/>
        </p:nvSpPr>
        <p:spPr bwMode="auto">
          <a:xfrm>
            <a:off x="10899424" y="6005695"/>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5" name="Rectangle 3">
            <a:extLst>
              <a:ext uri="{FF2B5EF4-FFF2-40B4-BE49-F238E27FC236}">
                <a16:creationId xmlns:a16="http://schemas.microsoft.com/office/drawing/2014/main" id="{77BD470B-EAA3-4EB2-A208-3BB9AAE7EB1A}"/>
              </a:ext>
            </a:extLst>
          </p:cNvPr>
          <p:cNvSpPr>
            <a:spLocks/>
          </p:cNvSpPr>
          <p:nvPr userDrawn="1"/>
        </p:nvSpPr>
        <p:spPr bwMode="auto">
          <a:xfrm>
            <a:off x="10868356" y="65398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6" name="Rectangle 3">
            <a:extLst>
              <a:ext uri="{FF2B5EF4-FFF2-40B4-BE49-F238E27FC236}">
                <a16:creationId xmlns:a16="http://schemas.microsoft.com/office/drawing/2014/main" id="{45D4C017-E0D7-416C-A6B4-A4D829CB0EDF}"/>
              </a:ext>
            </a:extLst>
          </p:cNvPr>
          <p:cNvSpPr>
            <a:spLocks/>
          </p:cNvSpPr>
          <p:nvPr userDrawn="1"/>
        </p:nvSpPr>
        <p:spPr bwMode="auto">
          <a:xfrm>
            <a:off x="10814464" y="6499199"/>
            <a:ext cx="2260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chemeClr val="tx2"/>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chemeClr val="tx2"/>
              </a:solidFill>
              <a:effectLst/>
              <a:uLnTx/>
              <a:uFillTx/>
              <a:latin typeface="Arial" panose="020B0604020202020204"/>
              <a:ea typeface="Arial" charset="0"/>
              <a:cs typeface="Arial" charset="0"/>
              <a:sym typeface="Arial" pitchFamily="34" charset="0"/>
            </a:endParaRPr>
          </a:p>
        </p:txBody>
      </p:sp>
      <p:cxnSp>
        <p:nvCxnSpPr>
          <p:cNvPr id="27" name="Conector recto 26">
            <a:extLst>
              <a:ext uri="{FF2B5EF4-FFF2-40B4-BE49-F238E27FC236}">
                <a16:creationId xmlns:a16="http://schemas.microsoft.com/office/drawing/2014/main" id="{ABFB5026-F30D-4476-9CFD-E01174EE3ED0}"/>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9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Interior_En blanco">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AB3792B-D253-48FD-8A27-BEB066D31E2E}"/>
              </a:ext>
            </a:extLst>
          </p:cNvPr>
          <p:cNvSpPr>
            <a:spLocks/>
          </p:cNvSpPr>
          <p:nvPr userDrawn="1"/>
        </p:nvSpPr>
        <p:spPr bwMode="auto">
          <a:xfrm>
            <a:off x="10661773" y="6495951"/>
            <a:ext cx="30136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333" b="0" i="0" smtClean="0">
                <a:solidFill>
                  <a:schemeClr val="tx2"/>
                </a:solidFill>
                <a:latin typeface="+mn-lt"/>
                <a:ea typeface="Arial" charset="0"/>
                <a:cs typeface="Arial" charset="0"/>
                <a:sym typeface="Arial" pitchFamily="34" charset="0"/>
              </a:rPr>
              <a:pPr algn="r" eaLnBrk="1" hangingPunct="1">
                <a:defRPr/>
              </a:pPr>
              <a:t>‹Nº›</a:t>
            </a:fld>
            <a:endParaRPr lang="es-ES_tradnl" altLang="es-ES" sz="1333" b="0" i="0">
              <a:solidFill>
                <a:schemeClr val="tx2"/>
              </a:solidFill>
              <a:latin typeface="+mn-lt"/>
              <a:ea typeface="Arial" charset="0"/>
              <a:cs typeface="Arial" charset="0"/>
              <a:sym typeface="Arial" pitchFamily="34" charset="0"/>
            </a:endParaRPr>
          </a:p>
        </p:txBody>
      </p:sp>
      <p:cxnSp>
        <p:nvCxnSpPr>
          <p:cNvPr id="9" name="Conector recto 8">
            <a:extLst>
              <a:ext uri="{FF2B5EF4-FFF2-40B4-BE49-F238E27FC236}">
                <a16:creationId xmlns:a16="http://schemas.microsoft.com/office/drawing/2014/main" id="{7E489DDB-89BC-48B7-AB76-FB877EA196F1}"/>
              </a:ext>
            </a:extLst>
          </p:cNvPr>
          <p:cNvCxnSpPr/>
          <p:nvPr userDrawn="1"/>
        </p:nvCxnSpPr>
        <p:spPr>
          <a:xfrm flipV="1">
            <a:off x="11034256" y="6471713"/>
            <a:ext cx="0" cy="253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ráfico 11">
            <a:extLst>
              <a:ext uri="{FF2B5EF4-FFF2-40B4-BE49-F238E27FC236}">
                <a16:creationId xmlns:a16="http://schemas.microsoft.com/office/drawing/2014/main" id="{0444AA4D-93E4-47A1-AB8E-604D7BF9DE6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85056" y="6464828"/>
            <a:ext cx="960000" cy="267429"/>
          </a:xfrm>
          <a:prstGeom prst="rect">
            <a:avLst/>
          </a:prstGeom>
        </p:spPr>
      </p:pic>
    </p:spTree>
    <p:extLst>
      <p:ext uri="{BB962C8B-B14F-4D97-AF65-F5344CB8AC3E}">
        <p14:creationId xmlns:p14="http://schemas.microsoft.com/office/powerpoint/2010/main" val="905356600"/>
      </p:ext>
    </p:extLst>
  </p:cSld>
  <p:clrMapOvr>
    <a:masterClrMapping/>
  </p:clrMapOvr>
  <p:extLst>
    <p:ext uri="{DCECCB84-F9BA-43D5-87BE-67443E8EF086}">
      <p15:sldGuideLst xmlns:p15="http://schemas.microsoft.com/office/powerpoint/2012/main">
        <p15:guide id="1" orient="horz" pos="4201"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4F365-6453-428F-BCEF-2E9FA2875BE7}"/>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0" name="Grupo 9">
            <a:extLst>
              <a:ext uri="{FF2B5EF4-FFF2-40B4-BE49-F238E27FC236}">
                <a16:creationId xmlns:a16="http://schemas.microsoft.com/office/drawing/2014/main" id="{E2822421-DE89-4518-9420-7EBB166487E2}"/>
              </a:ext>
            </a:extLst>
          </p:cNvPr>
          <p:cNvGrpSpPr/>
          <p:nvPr userDrawn="1"/>
        </p:nvGrpSpPr>
        <p:grpSpPr>
          <a:xfrm>
            <a:off x="199171" y="273572"/>
            <a:ext cx="1158874" cy="356400"/>
            <a:chOff x="-1276898" y="1766240"/>
            <a:chExt cx="1053522" cy="324000"/>
          </a:xfrm>
          <a:solidFill>
            <a:schemeClr val="tx2"/>
          </a:solidFill>
        </p:grpSpPr>
        <p:sp>
          <p:nvSpPr>
            <p:cNvPr id="11" name="Elipse 10">
              <a:extLst>
                <a:ext uri="{FF2B5EF4-FFF2-40B4-BE49-F238E27FC236}">
                  <a16:creationId xmlns:a16="http://schemas.microsoft.com/office/drawing/2014/main" id="{642ECA7C-8EF0-4685-8E0D-5A2A90C4BC63}"/>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2" name="Elipse 11">
              <a:extLst>
                <a:ext uri="{FF2B5EF4-FFF2-40B4-BE49-F238E27FC236}">
                  <a16:creationId xmlns:a16="http://schemas.microsoft.com/office/drawing/2014/main" id="{9BAED245-D164-4980-ADD3-599ED072DD0E}"/>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3" name="Elipse 12">
              <a:extLst>
                <a:ext uri="{FF2B5EF4-FFF2-40B4-BE49-F238E27FC236}">
                  <a16:creationId xmlns:a16="http://schemas.microsoft.com/office/drawing/2014/main" id="{5F1C9E51-8BBB-4713-9D8D-14E1E317CF4E}"/>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14" name="Conector recto 13">
            <a:extLst>
              <a:ext uri="{FF2B5EF4-FFF2-40B4-BE49-F238E27FC236}">
                <a16:creationId xmlns:a16="http://schemas.microsoft.com/office/drawing/2014/main" id="{63995385-35C1-4622-8E5F-8B72B12DD1BC}"/>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E68E2C2C-BA74-4765-902D-3711DA368CF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86"/>
          <a:stretch/>
        </p:blipFill>
        <p:spPr>
          <a:xfrm>
            <a:off x="1547140" y="0"/>
            <a:ext cx="10644860" cy="6868519"/>
          </a:xfrm>
          <a:prstGeom prst="rect">
            <a:avLst/>
          </a:prstGeom>
        </p:spPr>
      </p:pic>
      <p:sp>
        <p:nvSpPr>
          <p:cNvPr id="9" name="Rectangle 3">
            <a:extLst>
              <a:ext uri="{FF2B5EF4-FFF2-40B4-BE49-F238E27FC236}">
                <a16:creationId xmlns:a16="http://schemas.microsoft.com/office/drawing/2014/main" id="{F15C76F0-56B0-4A4C-9A25-A49FD0B63A80}"/>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cxnSp>
        <p:nvCxnSpPr>
          <p:cNvPr id="15" name="Conector recto 14">
            <a:extLst>
              <a:ext uri="{FF2B5EF4-FFF2-40B4-BE49-F238E27FC236}">
                <a16:creationId xmlns:a16="http://schemas.microsoft.com/office/drawing/2014/main" id="{CA88E7C3-0029-4EB6-A192-D4BD543DBE68}"/>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áfico 15">
            <a:extLst>
              <a:ext uri="{FF2B5EF4-FFF2-40B4-BE49-F238E27FC236}">
                <a16:creationId xmlns:a16="http://schemas.microsoft.com/office/drawing/2014/main" id="{29B330CD-0E4C-438B-8052-CAAD6BD28A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28517" y="6534103"/>
            <a:ext cx="958320" cy="266961"/>
          </a:xfrm>
          <a:prstGeom prst="rect">
            <a:avLst/>
          </a:prstGeom>
        </p:spPr>
      </p:pic>
    </p:spTree>
    <p:extLst>
      <p:ext uri="{BB962C8B-B14F-4D97-AF65-F5344CB8AC3E}">
        <p14:creationId xmlns:p14="http://schemas.microsoft.com/office/powerpoint/2010/main" val="11438281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Txt_Imagen_Redonda">
    <p:bg>
      <p:bgPr>
        <a:solidFill>
          <a:schemeClr val="bg1"/>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2978F95F-1C5B-0142-A1FD-DA63FB4F461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13561" y="6471860"/>
            <a:ext cx="738639" cy="205764"/>
          </a:xfrm>
          <a:prstGeom prst="rect">
            <a:avLst/>
          </a:prstGeom>
        </p:spPr>
      </p:pic>
      <p:sp>
        <p:nvSpPr>
          <p:cNvPr id="16" name="Título 1">
            <a:extLst>
              <a:ext uri="{FF2B5EF4-FFF2-40B4-BE49-F238E27FC236}">
                <a16:creationId xmlns:a16="http://schemas.microsoft.com/office/drawing/2014/main" id="{54F2E10C-F167-4C77-924E-8F7DCFFD0E2A}"/>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7" name="Grupo 16">
            <a:extLst>
              <a:ext uri="{FF2B5EF4-FFF2-40B4-BE49-F238E27FC236}">
                <a16:creationId xmlns:a16="http://schemas.microsoft.com/office/drawing/2014/main" id="{DE65A6E6-6904-47D0-9DE8-DA98BEA97601}"/>
              </a:ext>
            </a:extLst>
          </p:cNvPr>
          <p:cNvGrpSpPr/>
          <p:nvPr userDrawn="1"/>
        </p:nvGrpSpPr>
        <p:grpSpPr>
          <a:xfrm>
            <a:off x="199171" y="273572"/>
            <a:ext cx="1158874" cy="356400"/>
            <a:chOff x="-1276898" y="1766240"/>
            <a:chExt cx="1053522" cy="324000"/>
          </a:xfrm>
          <a:solidFill>
            <a:schemeClr val="tx2"/>
          </a:solidFill>
        </p:grpSpPr>
        <p:sp>
          <p:nvSpPr>
            <p:cNvPr id="18" name="Elipse 17">
              <a:extLst>
                <a:ext uri="{FF2B5EF4-FFF2-40B4-BE49-F238E27FC236}">
                  <a16:creationId xmlns:a16="http://schemas.microsoft.com/office/drawing/2014/main" id="{D7C709D5-4D5A-4A9F-83E4-60853D54DC3F}"/>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9" name="Elipse 18">
              <a:extLst>
                <a:ext uri="{FF2B5EF4-FFF2-40B4-BE49-F238E27FC236}">
                  <a16:creationId xmlns:a16="http://schemas.microsoft.com/office/drawing/2014/main" id="{921393F9-B1B1-4BD9-BDFF-CAC719DF27F9}"/>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20" name="Elipse 19">
              <a:extLst>
                <a:ext uri="{FF2B5EF4-FFF2-40B4-BE49-F238E27FC236}">
                  <a16:creationId xmlns:a16="http://schemas.microsoft.com/office/drawing/2014/main" id="{712D6F7E-941A-4611-BB24-707505C61FEA}"/>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21" name="Conector recto 20">
            <a:extLst>
              <a:ext uri="{FF2B5EF4-FFF2-40B4-BE49-F238E27FC236}">
                <a16:creationId xmlns:a16="http://schemas.microsoft.com/office/drawing/2014/main" id="{C655C3DF-C727-4F36-8691-57C830EA19C4}"/>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3">
            <a:extLst>
              <a:ext uri="{FF2B5EF4-FFF2-40B4-BE49-F238E27FC236}">
                <a16:creationId xmlns:a16="http://schemas.microsoft.com/office/drawing/2014/main" id="{403C20AE-6443-420D-8A3D-94E968430E56}"/>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3" name="Rectangle 3">
            <a:extLst>
              <a:ext uri="{FF2B5EF4-FFF2-40B4-BE49-F238E27FC236}">
                <a16:creationId xmlns:a16="http://schemas.microsoft.com/office/drawing/2014/main" id="{87C6BA60-6F13-4ABC-A18C-E2A3ED388BEB}"/>
              </a:ext>
            </a:extLst>
          </p:cNvPr>
          <p:cNvSpPr>
            <a:spLocks/>
          </p:cNvSpPr>
          <p:nvPr userDrawn="1"/>
        </p:nvSpPr>
        <p:spPr bwMode="auto">
          <a:xfrm>
            <a:off x="11005222" y="6082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4" name="Rectangle 3">
            <a:extLst>
              <a:ext uri="{FF2B5EF4-FFF2-40B4-BE49-F238E27FC236}">
                <a16:creationId xmlns:a16="http://schemas.microsoft.com/office/drawing/2014/main" id="{3D350B15-EA37-4B4A-8864-148540E37095}"/>
              </a:ext>
            </a:extLst>
          </p:cNvPr>
          <p:cNvSpPr>
            <a:spLocks/>
          </p:cNvSpPr>
          <p:nvPr userDrawn="1"/>
        </p:nvSpPr>
        <p:spPr bwMode="auto">
          <a:xfrm>
            <a:off x="10899424" y="6005695"/>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5" name="Rectangle 3">
            <a:extLst>
              <a:ext uri="{FF2B5EF4-FFF2-40B4-BE49-F238E27FC236}">
                <a16:creationId xmlns:a16="http://schemas.microsoft.com/office/drawing/2014/main" id="{77BD470B-EAA3-4EB2-A208-3BB9AAE7EB1A}"/>
              </a:ext>
            </a:extLst>
          </p:cNvPr>
          <p:cNvSpPr>
            <a:spLocks/>
          </p:cNvSpPr>
          <p:nvPr userDrawn="1"/>
        </p:nvSpPr>
        <p:spPr bwMode="auto">
          <a:xfrm>
            <a:off x="10868356" y="65398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6" name="Rectangle 3">
            <a:extLst>
              <a:ext uri="{FF2B5EF4-FFF2-40B4-BE49-F238E27FC236}">
                <a16:creationId xmlns:a16="http://schemas.microsoft.com/office/drawing/2014/main" id="{45D4C017-E0D7-416C-A6B4-A4D829CB0EDF}"/>
              </a:ext>
            </a:extLst>
          </p:cNvPr>
          <p:cNvSpPr>
            <a:spLocks/>
          </p:cNvSpPr>
          <p:nvPr userDrawn="1"/>
        </p:nvSpPr>
        <p:spPr bwMode="auto">
          <a:xfrm>
            <a:off x="10814464" y="6499199"/>
            <a:ext cx="2260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chemeClr val="tx2"/>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chemeClr val="tx2"/>
              </a:solidFill>
              <a:effectLst/>
              <a:uLnTx/>
              <a:uFillTx/>
              <a:latin typeface="Arial" panose="020B0604020202020204"/>
              <a:ea typeface="Arial" charset="0"/>
              <a:cs typeface="Arial" charset="0"/>
              <a:sym typeface="Arial" pitchFamily="34" charset="0"/>
            </a:endParaRPr>
          </a:p>
        </p:txBody>
      </p:sp>
      <p:cxnSp>
        <p:nvCxnSpPr>
          <p:cNvPr id="27" name="Conector recto 26">
            <a:extLst>
              <a:ext uri="{FF2B5EF4-FFF2-40B4-BE49-F238E27FC236}">
                <a16:creationId xmlns:a16="http://schemas.microsoft.com/office/drawing/2014/main" id="{ABFB5026-F30D-4476-9CFD-E01174EE3ED0}"/>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9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nterior_En blanco">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AB3792B-D253-48FD-8A27-BEB066D31E2E}"/>
              </a:ext>
            </a:extLst>
          </p:cNvPr>
          <p:cNvSpPr>
            <a:spLocks/>
          </p:cNvSpPr>
          <p:nvPr userDrawn="1"/>
        </p:nvSpPr>
        <p:spPr bwMode="auto">
          <a:xfrm>
            <a:off x="10661773" y="6495951"/>
            <a:ext cx="30136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333" b="0" i="0" smtClean="0">
                <a:solidFill>
                  <a:schemeClr val="tx2"/>
                </a:solidFill>
                <a:latin typeface="+mn-lt"/>
                <a:ea typeface="Arial" charset="0"/>
                <a:cs typeface="Arial" charset="0"/>
                <a:sym typeface="Arial" pitchFamily="34" charset="0"/>
              </a:rPr>
              <a:pPr algn="r" eaLnBrk="1" hangingPunct="1">
                <a:defRPr/>
              </a:pPr>
              <a:t>‹Nº›</a:t>
            </a:fld>
            <a:endParaRPr lang="es-ES_tradnl" altLang="es-ES" sz="1333" b="0" i="0">
              <a:solidFill>
                <a:schemeClr val="tx2"/>
              </a:solidFill>
              <a:latin typeface="+mn-lt"/>
              <a:ea typeface="Arial" charset="0"/>
              <a:cs typeface="Arial" charset="0"/>
              <a:sym typeface="Arial" pitchFamily="34" charset="0"/>
            </a:endParaRPr>
          </a:p>
        </p:txBody>
      </p:sp>
      <p:cxnSp>
        <p:nvCxnSpPr>
          <p:cNvPr id="9" name="Conector recto 8">
            <a:extLst>
              <a:ext uri="{FF2B5EF4-FFF2-40B4-BE49-F238E27FC236}">
                <a16:creationId xmlns:a16="http://schemas.microsoft.com/office/drawing/2014/main" id="{7E489DDB-89BC-48B7-AB76-FB877EA196F1}"/>
              </a:ext>
            </a:extLst>
          </p:cNvPr>
          <p:cNvCxnSpPr/>
          <p:nvPr userDrawn="1"/>
        </p:nvCxnSpPr>
        <p:spPr>
          <a:xfrm flipV="1">
            <a:off x="11034256" y="6471713"/>
            <a:ext cx="0" cy="253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ráfico 11">
            <a:extLst>
              <a:ext uri="{FF2B5EF4-FFF2-40B4-BE49-F238E27FC236}">
                <a16:creationId xmlns:a16="http://schemas.microsoft.com/office/drawing/2014/main" id="{0444AA4D-93E4-47A1-AB8E-604D7BF9DE6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85056" y="6464828"/>
            <a:ext cx="960000" cy="267429"/>
          </a:xfrm>
          <a:prstGeom prst="rect">
            <a:avLst/>
          </a:prstGeom>
        </p:spPr>
      </p:pic>
    </p:spTree>
    <p:extLst>
      <p:ext uri="{BB962C8B-B14F-4D97-AF65-F5344CB8AC3E}">
        <p14:creationId xmlns:p14="http://schemas.microsoft.com/office/powerpoint/2010/main" val="905356600"/>
      </p:ext>
    </p:extLst>
  </p:cSld>
  <p:clrMapOvr>
    <a:masterClrMapping/>
  </p:clrMapOvr>
  <p:extLst>
    <p:ext uri="{DCECCB84-F9BA-43D5-87BE-67443E8EF086}">
      <p15:sldGuideLst xmlns:p15="http://schemas.microsoft.com/office/powerpoint/2012/main">
        <p15:guide id="1" orient="horz" pos="420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0_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4F365-6453-428F-BCEF-2E9FA2875BE7}"/>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0" name="Grupo 9">
            <a:extLst>
              <a:ext uri="{FF2B5EF4-FFF2-40B4-BE49-F238E27FC236}">
                <a16:creationId xmlns:a16="http://schemas.microsoft.com/office/drawing/2014/main" id="{E2822421-DE89-4518-9420-7EBB166487E2}"/>
              </a:ext>
            </a:extLst>
          </p:cNvPr>
          <p:cNvGrpSpPr/>
          <p:nvPr userDrawn="1"/>
        </p:nvGrpSpPr>
        <p:grpSpPr>
          <a:xfrm>
            <a:off x="199171" y="273572"/>
            <a:ext cx="1158874" cy="356400"/>
            <a:chOff x="-1276898" y="1766240"/>
            <a:chExt cx="1053522" cy="324000"/>
          </a:xfrm>
          <a:solidFill>
            <a:schemeClr val="tx2"/>
          </a:solidFill>
        </p:grpSpPr>
        <p:sp>
          <p:nvSpPr>
            <p:cNvPr id="11" name="Elipse 10">
              <a:extLst>
                <a:ext uri="{FF2B5EF4-FFF2-40B4-BE49-F238E27FC236}">
                  <a16:creationId xmlns:a16="http://schemas.microsoft.com/office/drawing/2014/main" id="{642ECA7C-8EF0-4685-8E0D-5A2A90C4BC63}"/>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2" name="Elipse 11">
              <a:extLst>
                <a:ext uri="{FF2B5EF4-FFF2-40B4-BE49-F238E27FC236}">
                  <a16:creationId xmlns:a16="http://schemas.microsoft.com/office/drawing/2014/main" id="{9BAED245-D164-4980-ADD3-599ED072DD0E}"/>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3" name="Elipse 12">
              <a:extLst>
                <a:ext uri="{FF2B5EF4-FFF2-40B4-BE49-F238E27FC236}">
                  <a16:creationId xmlns:a16="http://schemas.microsoft.com/office/drawing/2014/main" id="{5F1C9E51-8BBB-4713-9D8D-14E1E317CF4E}"/>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14" name="Conector recto 13">
            <a:extLst>
              <a:ext uri="{FF2B5EF4-FFF2-40B4-BE49-F238E27FC236}">
                <a16:creationId xmlns:a16="http://schemas.microsoft.com/office/drawing/2014/main" id="{63995385-35C1-4622-8E5F-8B72B12DD1BC}"/>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E68E2C2C-BA74-4765-902D-3711DA368CF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986"/>
          <a:stretch/>
        </p:blipFill>
        <p:spPr>
          <a:xfrm>
            <a:off x="1547140" y="0"/>
            <a:ext cx="10644860" cy="6868519"/>
          </a:xfrm>
          <a:prstGeom prst="rect">
            <a:avLst/>
          </a:prstGeom>
        </p:spPr>
      </p:pic>
      <p:sp>
        <p:nvSpPr>
          <p:cNvPr id="9" name="Rectangle 3">
            <a:extLst>
              <a:ext uri="{FF2B5EF4-FFF2-40B4-BE49-F238E27FC236}">
                <a16:creationId xmlns:a16="http://schemas.microsoft.com/office/drawing/2014/main" id="{F15C76F0-56B0-4A4C-9A25-A49FD0B63A80}"/>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cxnSp>
        <p:nvCxnSpPr>
          <p:cNvPr id="15" name="Conector recto 14">
            <a:extLst>
              <a:ext uri="{FF2B5EF4-FFF2-40B4-BE49-F238E27FC236}">
                <a16:creationId xmlns:a16="http://schemas.microsoft.com/office/drawing/2014/main" id="{CA88E7C3-0029-4EB6-A192-D4BD543DBE68}"/>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áfico 15">
            <a:extLst>
              <a:ext uri="{FF2B5EF4-FFF2-40B4-BE49-F238E27FC236}">
                <a16:creationId xmlns:a16="http://schemas.microsoft.com/office/drawing/2014/main" id="{29B330CD-0E4C-438B-8052-CAAD6BD28A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28517" y="6534103"/>
            <a:ext cx="958320" cy="266961"/>
          </a:xfrm>
          <a:prstGeom prst="rect">
            <a:avLst/>
          </a:prstGeom>
        </p:spPr>
      </p:pic>
    </p:spTree>
    <p:extLst>
      <p:ext uri="{BB962C8B-B14F-4D97-AF65-F5344CB8AC3E}">
        <p14:creationId xmlns:p14="http://schemas.microsoft.com/office/powerpoint/2010/main" val="11438281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xt_Imagen_Redonda">
    <p:bg>
      <p:bgPr>
        <a:solidFill>
          <a:schemeClr val="bg1"/>
        </a:solidFill>
        <a:effectLst/>
      </p:bgPr>
    </p:bg>
    <p:spTree>
      <p:nvGrpSpPr>
        <p:cNvPr id="1" name=""/>
        <p:cNvGrpSpPr/>
        <p:nvPr/>
      </p:nvGrpSpPr>
      <p:grpSpPr>
        <a:xfrm>
          <a:off x="0" y="0"/>
          <a:ext cx="0" cy="0"/>
          <a:chOff x="0" y="0"/>
          <a:chExt cx="0" cy="0"/>
        </a:xfrm>
      </p:grpSpPr>
      <p:pic>
        <p:nvPicPr>
          <p:cNvPr id="12" name="Gráfico 11">
            <a:extLst>
              <a:ext uri="{FF2B5EF4-FFF2-40B4-BE49-F238E27FC236}">
                <a16:creationId xmlns:a16="http://schemas.microsoft.com/office/drawing/2014/main" id="{2978F95F-1C5B-0142-A1FD-DA63FB4F4611}"/>
              </a:ext>
            </a:extLst>
          </p:cNvPr>
          <p:cNvPicPr>
            <a:picLocks noChangeAspect="1"/>
          </p:cNvPicPr>
          <p:nvPr userDrawn="1"/>
        </p:nvPicPr>
        <p:blipFill>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113561" y="6471860"/>
            <a:ext cx="738639" cy="205764"/>
          </a:xfrm>
          <a:prstGeom prst="rect">
            <a:avLst/>
          </a:prstGeom>
        </p:spPr>
      </p:pic>
      <p:sp>
        <p:nvSpPr>
          <p:cNvPr id="16" name="Título 1">
            <a:extLst>
              <a:ext uri="{FF2B5EF4-FFF2-40B4-BE49-F238E27FC236}">
                <a16:creationId xmlns:a16="http://schemas.microsoft.com/office/drawing/2014/main" id="{54F2E10C-F167-4C77-924E-8F7DCFFD0E2A}"/>
              </a:ext>
            </a:extLst>
          </p:cNvPr>
          <p:cNvSpPr>
            <a:spLocks noGrp="1"/>
          </p:cNvSpPr>
          <p:nvPr>
            <p:ph type="title"/>
          </p:nvPr>
        </p:nvSpPr>
        <p:spPr>
          <a:xfrm>
            <a:off x="1687336" y="44932"/>
            <a:ext cx="10164864" cy="813680"/>
          </a:xfrm>
          <a:prstGeom prst="rect">
            <a:avLst/>
          </a:prstGeom>
        </p:spPr>
        <p:txBody>
          <a:bodyPr vert="horz" lIns="91440" tIns="45720" rIns="91440" bIns="45720" rtlCol="0" anchor="ctr">
            <a:noAutofit/>
          </a:bodyPr>
          <a:lstStyle>
            <a:lvl1pPr>
              <a:defRPr lang="es-ES" sz="1800" b="0">
                <a:solidFill>
                  <a:schemeClr val="tx2"/>
                </a:solidFill>
              </a:defRPr>
            </a:lvl1pPr>
          </a:lstStyle>
          <a:p>
            <a:pPr lvl="0"/>
            <a:r>
              <a:rPr lang="es-ES"/>
              <a:t>Haga clic para modificar el estilo de título del patrón</a:t>
            </a:r>
          </a:p>
        </p:txBody>
      </p:sp>
      <p:grpSp>
        <p:nvGrpSpPr>
          <p:cNvPr id="17" name="Grupo 16">
            <a:extLst>
              <a:ext uri="{FF2B5EF4-FFF2-40B4-BE49-F238E27FC236}">
                <a16:creationId xmlns:a16="http://schemas.microsoft.com/office/drawing/2014/main" id="{DE65A6E6-6904-47D0-9DE8-DA98BEA97601}"/>
              </a:ext>
            </a:extLst>
          </p:cNvPr>
          <p:cNvGrpSpPr/>
          <p:nvPr userDrawn="1"/>
        </p:nvGrpSpPr>
        <p:grpSpPr>
          <a:xfrm>
            <a:off x="199171" y="273572"/>
            <a:ext cx="1158874" cy="356400"/>
            <a:chOff x="-1276898" y="1766240"/>
            <a:chExt cx="1053522" cy="324000"/>
          </a:xfrm>
          <a:solidFill>
            <a:schemeClr val="tx2"/>
          </a:solidFill>
        </p:grpSpPr>
        <p:sp>
          <p:nvSpPr>
            <p:cNvPr id="18" name="Elipse 17">
              <a:extLst>
                <a:ext uri="{FF2B5EF4-FFF2-40B4-BE49-F238E27FC236}">
                  <a16:creationId xmlns:a16="http://schemas.microsoft.com/office/drawing/2014/main" id="{D7C709D5-4D5A-4A9F-83E4-60853D54DC3F}"/>
                </a:ext>
              </a:extLst>
            </p:cNvPr>
            <p:cNvSpPr/>
            <p:nvPr/>
          </p:nvSpPr>
          <p:spPr>
            <a:xfrm>
              <a:off x="-1276898"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19" name="Elipse 18">
              <a:extLst>
                <a:ext uri="{FF2B5EF4-FFF2-40B4-BE49-F238E27FC236}">
                  <a16:creationId xmlns:a16="http://schemas.microsoft.com/office/drawing/2014/main" id="{921393F9-B1B1-4BD9-BDFF-CAC719DF27F9}"/>
                </a:ext>
              </a:extLst>
            </p:cNvPr>
            <p:cNvSpPr/>
            <p:nvPr/>
          </p:nvSpPr>
          <p:spPr>
            <a:xfrm>
              <a:off x="-912137"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sp>
          <p:nvSpPr>
            <p:cNvPr id="20" name="Elipse 19">
              <a:extLst>
                <a:ext uri="{FF2B5EF4-FFF2-40B4-BE49-F238E27FC236}">
                  <a16:creationId xmlns:a16="http://schemas.microsoft.com/office/drawing/2014/main" id="{712D6F7E-941A-4611-BB24-707505C61FEA}"/>
                </a:ext>
              </a:extLst>
            </p:cNvPr>
            <p:cNvSpPr/>
            <p:nvPr/>
          </p:nvSpPr>
          <p:spPr>
            <a:xfrm>
              <a:off x="-547376" y="1766240"/>
              <a:ext cx="324000" cy="324000"/>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err="1">
                <a:ln>
                  <a:noFill/>
                </a:ln>
                <a:solidFill>
                  <a:srgbClr val="586179"/>
                </a:solidFill>
                <a:effectLst/>
                <a:uLnTx/>
                <a:uFillTx/>
                <a:latin typeface="Arial" panose="020B0604020202020204"/>
                <a:ea typeface="+mn-ea"/>
                <a:cs typeface="+mn-cs"/>
              </a:endParaRPr>
            </a:p>
          </p:txBody>
        </p:sp>
      </p:grpSp>
      <p:cxnSp>
        <p:nvCxnSpPr>
          <p:cNvPr id="21" name="Conector recto 20">
            <a:extLst>
              <a:ext uri="{FF2B5EF4-FFF2-40B4-BE49-F238E27FC236}">
                <a16:creationId xmlns:a16="http://schemas.microsoft.com/office/drawing/2014/main" id="{C655C3DF-C727-4F36-8691-57C830EA19C4}"/>
              </a:ext>
            </a:extLst>
          </p:cNvPr>
          <p:cNvCxnSpPr>
            <a:cxnSpLocks/>
          </p:cNvCxnSpPr>
          <p:nvPr userDrawn="1"/>
        </p:nvCxnSpPr>
        <p:spPr>
          <a:xfrm rot="10800000">
            <a:off x="1556166" y="114190"/>
            <a:ext cx="0" cy="6751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3">
            <a:extLst>
              <a:ext uri="{FF2B5EF4-FFF2-40B4-BE49-F238E27FC236}">
                <a16:creationId xmlns:a16="http://schemas.microsoft.com/office/drawing/2014/main" id="{403C20AE-6443-420D-8A3D-94E968430E56}"/>
              </a:ext>
            </a:extLst>
          </p:cNvPr>
          <p:cNvSpPr>
            <a:spLocks/>
          </p:cNvSpPr>
          <p:nvPr userDrawn="1"/>
        </p:nvSpPr>
        <p:spPr bwMode="auto">
          <a:xfrm>
            <a:off x="10969956" y="6590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3" name="Rectangle 3">
            <a:extLst>
              <a:ext uri="{FF2B5EF4-FFF2-40B4-BE49-F238E27FC236}">
                <a16:creationId xmlns:a16="http://schemas.microsoft.com/office/drawing/2014/main" id="{87C6BA60-6F13-4ABC-A18C-E2A3ED388BEB}"/>
              </a:ext>
            </a:extLst>
          </p:cNvPr>
          <p:cNvSpPr>
            <a:spLocks/>
          </p:cNvSpPr>
          <p:nvPr userDrawn="1"/>
        </p:nvSpPr>
        <p:spPr bwMode="auto">
          <a:xfrm>
            <a:off x="11005222" y="60826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4" name="Rectangle 3">
            <a:extLst>
              <a:ext uri="{FF2B5EF4-FFF2-40B4-BE49-F238E27FC236}">
                <a16:creationId xmlns:a16="http://schemas.microsoft.com/office/drawing/2014/main" id="{3D350B15-EA37-4B4A-8864-148540E37095}"/>
              </a:ext>
            </a:extLst>
          </p:cNvPr>
          <p:cNvSpPr>
            <a:spLocks/>
          </p:cNvSpPr>
          <p:nvPr userDrawn="1"/>
        </p:nvSpPr>
        <p:spPr bwMode="auto">
          <a:xfrm>
            <a:off x="10899424" y="6005695"/>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5" name="Rectangle 3">
            <a:extLst>
              <a:ext uri="{FF2B5EF4-FFF2-40B4-BE49-F238E27FC236}">
                <a16:creationId xmlns:a16="http://schemas.microsoft.com/office/drawing/2014/main" id="{77BD470B-EAA3-4EB2-A208-3BB9AAE7EB1A}"/>
              </a:ext>
            </a:extLst>
          </p:cNvPr>
          <p:cNvSpPr>
            <a:spLocks/>
          </p:cNvSpPr>
          <p:nvPr userDrawn="1"/>
        </p:nvSpPr>
        <p:spPr bwMode="auto">
          <a:xfrm>
            <a:off x="10868356" y="6539839"/>
            <a:ext cx="705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rgbClr val="FFFFFF"/>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rgbClr val="FFFFFF"/>
              </a:solidFill>
              <a:effectLst/>
              <a:uLnTx/>
              <a:uFillTx/>
              <a:latin typeface="Arial" panose="020B0604020202020204"/>
              <a:ea typeface="Arial" charset="0"/>
              <a:cs typeface="Arial" charset="0"/>
              <a:sym typeface="Arial" pitchFamily="34" charset="0"/>
            </a:endParaRPr>
          </a:p>
        </p:txBody>
      </p:sp>
      <p:sp>
        <p:nvSpPr>
          <p:cNvPr id="26" name="Rectangle 3">
            <a:extLst>
              <a:ext uri="{FF2B5EF4-FFF2-40B4-BE49-F238E27FC236}">
                <a16:creationId xmlns:a16="http://schemas.microsoft.com/office/drawing/2014/main" id="{45D4C017-E0D7-416C-A6B4-A4D829CB0EDF}"/>
              </a:ext>
            </a:extLst>
          </p:cNvPr>
          <p:cNvSpPr>
            <a:spLocks/>
          </p:cNvSpPr>
          <p:nvPr userDrawn="1"/>
        </p:nvSpPr>
        <p:spPr bwMode="auto">
          <a:xfrm>
            <a:off x="10814464" y="6499199"/>
            <a:ext cx="22602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C133B8C-2B4F-45CB-BBA4-156FF8F44E6A}" type="slidenum">
              <a:rPr kumimoji="0" lang="es-ES_tradnl" altLang="es-ES" sz="1000" b="0" i="0" u="none" strike="noStrike" kern="1200" cap="none" spc="0" normalizeH="0" baseline="0" noProof="0" smtClean="0">
                <a:ln>
                  <a:noFill/>
                </a:ln>
                <a:solidFill>
                  <a:schemeClr val="tx2"/>
                </a:solidFill>
                <a:effectLst/>
                <a:uLnTx/>
                <a:uFillTx/>
                <a:latin typeface="Arial" panose="020B0604020202020204"/>
                <a:ea typeface="Arial" charset="0"/>
                <a:cs typeface="Arial" charset="0"/>
                <a:sym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ES_tradnl" altLang="es-ES" sz="1000" b="0" i="0" u="none" strike="noStrike" kern="1200" cap="none" spc="0" normalizeH="0" baseline="0" noProof="0">
              <a:ln>
                <a:noFill/>
              </a:ln>
              <a:solidFill>
                <a:schemeClr val="tx2"/>
              </a:solidFill>
              <a:effectLst/>
              <a:uLnTx/>
              <a:uFillTx/>
              <a:latin typeface="Arial" panose="020B0604020202020204"/>
              <a:ea typeface="Arial" charset="0"/>
              <a:cs typeface="Arial" charset="0"/>
              <a:sym typeface="Arial" pitchFamily="34" charset="0"/>
            </a:endParaRPr>
          </a:p>
        </p:txBody>
      </p:sp>
      <p:cxnSp>
        <p:nvCxnSpPr>
          <p:cNvPr id="27" name="Conector recto 26">
            <a:extLst>
              <a:ext uri="{FF2B5EF4-FFF2-40B4-BE49-F238E27FC236}">
                <a16:creationId xmlns:a16="http://schemas.microsoft.com/office/drawing/2014/main" id="{ABFB5026-F30D-4476-9CFD-E01174EE3ED0}"/>
              </a:ext>
            </a:extLst>
          </p:cNvPr>
          <p:cNvCxnSpPr/>
          <p:nvPr userDrawn="1"/>
        </p:nvCxnSpPr>
        <p:spPr>
          <a:xfrm flipV="1">
            <a:off x="11093827" y="6540976"/>
            <a:ext cx="0" cy="2532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5895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a:xfrm>
            <a:off x="9077341" y="6357204"/>
            <a:ext cx="2743200" cy="365125"/>
          </a:xfrm>
          <a:prstGeom prst="rect">
            <a:avLst/>
          </a:prstGeom>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11268591"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 </a:t>
            </a: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p>
          <a:p>
            <a:pPr lvl="0"/>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11268591" cy="198439"/>
          </a:xfrm>
        </p:spPr>
        <p:txBody>
          <a:bodyPr>
            <a:noAutofit/>
          </a:bodyPr>
          <a:lstStyle>
            <a:lvl1pPr marL="0" indent="0">
              <a:buNone/>
              <a:defRPr sz="1300" b="1" cap="all" baseline="0"/>
            </a:lvl1pPr>
          </a:lstStyle>
          <a:p>
            <a:pPr lvl="0"/>
            <a:r>
              <a:rPr lang="es-ES"/>
              <a:t>INSERT SUBHEADING</a:t>
            </a:r>
          </a:p>
        </p:txBody>
      </p:sp>
      <p:pic>
        <p:nvPicPr>
          <p:cNvPr id="10" name="Gráfico 9">
            <a:extLst>
              <a:ext uri="{FF2B5EF4-FFF2-40B4-BE49-F238E27FC236}">
                <a16:creationId xmlns:a16="http://schemas.microsoft.com/office/drawing/2014/main" id="{967F06FF-74A9-2E4A-9F48-78DDA1A238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11" name="Marcador de texto 2">
            <a:extLst>
              <a:ext uri="{FF2B5EF4-FFF2-40B4-BE49-F238E27FC236}">
                <a16:creationId xmlns:a16="http://schemas.microsoft.com/office/drawing/2014/main" id="{49473A57-1097-594F-8845-F871CEBEA081}"/>
              </a:ext>
            </a:extLst>
          </p:cNvPr>
          <p:cNvSpPr>
            <a:spLocks noGrp="1"/>
          </p:cNvSpPr>
          <p:nvPr>
            <p:ph type="body" sz="quarter" idx="15" hasCustomPrompt="1"/>
          </p:nvPr>
        </p:nvSpPr>
        <p:spPr>
          <a:xfrm>
            <a:off x="9704471" y="296112"/>
            <a:ext cx="2125663" cy="288925"/>
          </a:xfrm>
        </p:spPr>
        <p:txBody>
          <a:bodyPr>
            <a:noAutofit/>
          </a:bodyPr>
          <a:lstStyle>
            <a:lvl1pPr>
              <a:defRPr sz="1051" b="1">
                <a:solidFill>
                  <a:schemeClr val="tx1">
                    <a:lumMod val="60000"/>
                    <a:lumOff val="40000"/>
                  </a:schemeClr>
                </a:solidFill>
              </a:defRPr>
            </a:lvl1pPr>
          </a:lstStyle>
          <a:p>
            <a:pPr lvl="0"/>
            <a:r>
              <a:rPr lang="es-ES"/>
              <a:t>USO INTERNO RESTRINGIDO</a:t>
            </a:r>
          </a:p>
        </p:txBody>
      </p:sp>
    </p:spTree>
    <p:extLst>
      <p:ext uri="{BB962C8B-B14F-4D97-AF65-F5344CB8AC3E}">
        <p14:creationId xmlns:p14="http://schemas.microsoft.com/office/powerpoint/2010/main" val="41074991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Interior_En blanco">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3AB3792B-D253-48FD-8A27-BEB066D31E2E}"/>
              </a:ext>
            </a:extLst>
          </p:cNvPr>
          <p:cNvSpPr>
            <a:spLocks/>
          </p:cNvSpPr>
          <p:nvPr userDrawn="1"/>
        </p:nvSpPr>
        <p:spPr bwMode="auto">
          <a:xfrm>
            <a:off x="10661773" y="6495951"/>
            <a:ext cx="301365"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333" b="0" i="0" smtClean="0">
                <a:solidFill>
                  <a:schemeClr val="tx2"/>
                </a:solidFill>
                <a:latin typeface="+mn-lt"/>
                <a:ea typeface="Arial" charset="0"/>
                <a:cs typeface="Arial" charset="0"/>
                <a:sym typeface="Arial" pitchFamily="34" charset="0"/>
              </a:rPr>
              <a:pPr algn="r" eaLnBrk="1" hangingPunct="1">
                <a:defRPr/>
              </a:pPr>
              <a:t>‹Nº›</a:t>
            </a:fld>
            <a:endParaRPr lang="es-ES_tradnl" altLang="es-ES" sz="1333" b="0" i="0">
              <a:solidFill>
                <a:schemeClr val="tx2"/>
              </a:solidFill>
              <a:latin typeface="+mn-lt"/>
              <a:ea typeface="Arial" charset="0"/>
              <a:cs typeface="Arial" charset="0"/>
              <a:sym typeface="Arial" pitchFamily="34" charset="0"/>
            </a:endParaRPr>
          </a:p>
        </p:txBody>
      </p:sp>
      <p:cxnSp>
        <p:nvCxnSpPr>
          <p:cNvPr id="9" name="Conector recto 8">
            <a:extLst>
              <a:ext uri="{FF2B5EF4-FFF2-40B4-BE49-F238E27FC236}">
                <a16:creationId xmlns:a16="http://schemas.microsoft.com/office/drawing/2014/main" id="{7E489DDB-89BC-48B7-AB76-FB877EA196F1}"/>
              </a:ext>
            </a:extLst>
          </p:cNvPr>
          <p:cNvCxnSpPr/>
          <p:nvPr userDrawn="1"/>
        </p:nvCxnSpPr>
        <p:spPr>
          <a:xfrm flipV="1">
            <a:off x="11034256" y="6471713"/>
            <a:ext cx="0" cy="253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Gráfico 11">
            <a:extLst>
              <a:ext uri="{FF2B5EF4-FFF2-40B4-BE49-F238E27FC236}">
                <a16:creationId xmlns:a16="http://schemas.microsoft.com/office/drawing/2014/main" id="{0444AA4D-93E4-47A1-AB8E-604D7BF9DE6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85056" y="6464828"/>
            <a:ext cx="960000" cy="267429"/>
          </a:xfrm>
          <a:prstGeom prst="rect">
            <a:avLst/>
          </a:prstGeom>
        </p:spPr>
      </p:pic>
    </p:spTree>
    <p:extLst>
      <p:ext uri="{BB962C8B-B14F-4D97-AF65-F5344CB8AC3E}">
        <p14:creationId xmlns:p14="http://schemas.microsoft.com/office/powerpoint/2010/main" val="905356600"/>
      </p:ext>
    </p:extLst>
  </p:cSld>
  <p:clrMapOvr>
    <a:masterClrMapping/>
  </p:clrMapOvr>
  <p:extLst>
    <p:ext uri="{DCECCB84-F9BA-43D5-87BE-67443E8EF086}">
      <p15:sldGuideLst xmlns:p15="http://schemas.microsoft.com/office/powerpoint/2012/main">
        <p15:guide id="1" orient="horz" pos="420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4" name="Marcador de posición de imagen 4">
            <a:extLst>
              <a:ext uri="{FF2B5EF4-FFF2-40B4-BE49-F238E27FC236}">
                <a16:creationId xmlns:a16="http://schemas.microsoft.com/office/drawing/2014/main" id="{EF25DCB9-BC6E-4CB5-8087-FAA7B6BB0526}"/>
              </a:ext>
            </a:extLst>
          </p:cNvPr>
          <p:cNvPicPr>
            <a:picLocks noChangeAspect="1"/>
          </p:cNvPicPr>
          <p:nvPr userDrawn="1"/>
        </p:nvPicPr>
        <p:blipFill>
          <a:blip r:embed="rId2">
            <a:extLst>
              <a:ext uri="{96DAC541-7B7A-43D3-8B79-37D633B846F1}">
                <asvg:svgBlip xmlns:asvg="http://schemas.microsoft.com/office/drawing/2016/SVG/main" r:embed="rId3"/>
              </a:ext>
            </a:extLst>
          </a:blip>
          <a:srcRect t="216" b="216"/>
          <a:stretch>
            <a:fillRect/>
          </a:stretch>
        </p:blipFill>
        <p:spPr>
          <a:xfrm>
            <a:off x="5347252" y="2680252"/>
            <a:ext cx="1497496" cy="1497497"/>
          </a:xfrm>
          <a:prstGeom prst="rect">
            <a:avLst/>
          </a:prstGeom>
        </p:spPr>
      </p:pic>
      <p:pic>
        <p:nvPicPr>
          <p:cNvPr id="5" name="Marcador de posición de imagen 6">
            <a:extLst>
              <a:ext uri="{FF2B5EF4-FFF2-40B4-BE49-F238E27FC236}">
                <a16:creationId xmlns:a16="http://schemas.microsoft.com/office/drawing/2014/main" id="{C3530E1E-8A7E-4917-9FAE-5B8480B56583}"/>
              </a:ext>
            </a:extLst>
          </p:cNvPr>
          <p:cNvPicPr>
            <a:picLocks noChangeAspect="1"/>
          </p:cNvPicPr>
          <p:nvPr userDrawn="1"/>
        </p:nvPicPr>
        <p:blipFill>
          <a:blip r:embed="rId4">
            <a:extLst>
              <a:ext uri="{96DAC541-7B7A-43D3-8B79-37D633B846F1}">
                <asvg:svgBlip xmlns:asvg="http://schemas.microsoft.com/office/drawing/2016/SVG/main" r:embed="rId5"/>
              </a:ext>
            </a:extLst>
          </a:blip>
          <a:srcRect t="23353" b="23353"/>
          <a:stretch>
            <a:fillRect/>
          </a:stretch>
        </p:blipFill>
        <p:spPr>
          <a:xfrm>
            <a:off x="4856922" y="5747072"/>
            <a:ext cx="2478159" cy="825445"/>
          </a:xfrm>
          <a:prstGeom prst="rect">
            <a:avLst/>
          </a:prstGeom>
        </p:spPr>
      </p:pic>
    </p:spTree>
    <p:extLst>
      <p:ext uri="{BB962C8B-B14F-4D97-AF65-F5344CB8AC3E}">
        <p14:creationId xmlns:p14="http://schemas.microsoft.com/office/powerpoint/2010/main" val="2963949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191833" y="221819"/>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394365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Texto_Con_Imagen_Cuadrada">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4" y="609644"/>
            <a:ext cx="3704935"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5" name="Marcador de texto 12">
            <a:extLst>
              <a:ext uri="{FF2B5EF4-FFF2-40B4-BE49-F238E27FC236}">
                <a16:creationId xmlns:a16="http://schemas.microsoft.com/office/drawing/2014/main" id="{454ED348-BD25-CF4C-9349-D1A5F55BDC77}"/>
              </a:ext>
            </a:extLst>
          </p:cNvPr>
          <p:cNvSpPr>
            <a:spLocks noGrp="1"/>
          </p:cNvSpPr>
          <p:nvPr>
            <p:ph type="body" sz="quarter" idx="11" hasCustomPrompt="1"/>
          </p:nvPr>
        </p:nvSpPr>
        <p:spPr>
          <a:xfrm>
            <a:off x="413359" y="1745320"/>
            <a:ext cx="3704935"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
        <p:nvSpPr>
          <p:cNvPr id="6" name="Marcador de texto 14">
            <a:extLst>
              <a:ext uri="{FF2B5EF4-FFF2-40B4-BE49-F238E27FC236}">
                <a16:creationId xmlns:a16="http://schemas.microsoft.com/office/drawing/2014/main" id="{6E6DC74C-4704-064C-9CF0-4BE6715AD4E8}"/>
              </a:ext>
            </a:extLst>
          </p:cNvPr>
          <p:cNvSpPr>
            <a:spLocks noGrp="1"/>
          </p:cNvSpPr>
          <p:nvPr>
            <p:ph type="body" sz="quarter" idx="12" hasCustomPrompt="1"/>
          </p:nvPr>
        </p:nvSpPr>
        <p:spPr>
          <a:xfrm>
            <a:off x="413358" y="2461480"/>
            <a:ext cx="3704935" cy="2717800"/>
          </a:xfrm>
        </p:spPr>
        <p:txBody>
          <a:bodyPr/>
          <a:lstStyle>
            <a:lvl1pPr marL="0" indent="0">
              <a:buNone/>
              <a:defRPr>
                <a:solidFill>
                  <a:schemeClr val="tx1">
                    <a:lumMod val="60000"/>
                    <a:lumOff val="40000"/>
                  </a:schemeClr>
                </a:solidFill>
              </a:defRPr>
            </a:lvl1pPr>
          </a:lstStyle>
          <a:p>
            <a:pPr lvl="0"/>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consectetur</a:t>
            </a:r>
            <a:r>
              <a:rPr lang="es-ES"/>
              <a:t> </a:t>
            </a:r>
            <a:r>
              <a:rPr lang="es-ES" err="1"/>
              <a:t>adipiscing</a:t>
            </a:r>
            <a:r>
              <a:rPr lang="es-ES"/>
              <a:t> </a:t>
            </a:r>
            <a:r>
              <a:rPr lang="es-ES" err="1"/>
              <a:t>elit</a:t>
            </a:r>
            <a:r>
              <a:rPr lang="es-ES"/>
              <a:t>.</a:t>
            </a:r>
            <a:br>
              <a:rPr lang="es-ES"/>
            </a:br>
            <a:r>
              <a:rPr lang="es-ES" err="1"/>
              <a:t>Aliquam</a:t>
            </a:r>
            <a:r>
              <a:rPr lang="es-ES"/>
              <a:t>  </a:t>
            </a:r>
            <a:r>
              <a:rPr lang="es-ES" err="1"/>
              <a:t>euismod</a:t>
            </a:r>
            <a:r>
              <a:rPr lang="es-ES"/>
              <a:t> </a:t>
            </a:r>
            <a:r>
              <a:rPr lang="es-ES" err="1"/>
              <a:t>cursus</a:t>
            </a:r>
            <a:r>
              <a:rPr lang="es-ES"/>
              <a:t> </a:t>
            </a:r>
            <a:r>
              <a:rPr lang="es-ES" err="1"/>
              <a:t>ipsum</a:t>
            </a:r>
            <a:r>
              <a:rPr lang="es-ES"/>
              <a:t>. </a:t>
            </a:r>
            <a:r>
              <a:rPr lang="es-ES" err="1"/>
              <a:t>Hasellus</a:t>
            </a:r>
            <a:r>
              <a:rPr lang="es-ES"/>
              <a:t> </a:t>
            </a:r>
            <a:r>
              <a:rPr lang="es-ES" err="1"/>
              <a:t>erat</a:t>
            </a:r>
            <a:r>
              <a:rPr lang="es-ES"/>
              <a:t> </a:t>
            </a:r>
            <a:r>
              <a:rPr lang="es-ES" err="1"/>
              <a:t>metus</a:t>
            </a:r>
            <a:r>
              <a:rPr lang="es-ES"/>
              <a:t>, </a:t>
            </a:r>
            <a:r>
              <a:rPr lang="es-ES" err="1"/>
              <a:t>faucibus</a:t>
            </a:r>
            <a:r>
              <a:rPr lang="es-ES"/>
              <a:t> </a:t>
            </a:r>
            <a:r>
              <a:rPr lang="es-ES" err="1"/>
              <a:t>quis</a:t>
            </a:r>
            <a:r>
              <a:rPr lang="es-ES"/>
              <a:t> </a:t>
            </a:r>
            <a:r>
              <a:rPr lang="es-ES" err="1"/>
              <a:t>interdum</a:t>
            </a:r>
            <a:r>
              <a:rPr lang="es-ES"/>
              <a:t> id, </a:t>
            </a:r>
            <a:r>
              <a:rPr lang="es-ES" err="1"/>
              <a:t>viverra</a:t>
            </a:r>
            <a:r>
              <a:rPr lang="es-ES"/>
              <a:t> </a:t>
            </a:r>
            <a:r>
              <a:rPr lang="es-ES" err="1"/>
              <a:t>nec</a:t>
            </a:r>
            <a:r>
              <a:rPr lang="es-ES"/>
              <a:t> </a:t>
            </a:r>
            <a:r>
              <a:rPr lang="es-ES" err="1"/>
              <a:t>enim</a:t>
            </a:r>
            <a:r>
              <a:rPr lang="es-ES"/>
              <a:t>:</a:t>
            </a:r>
            <a:br>
              <a:rPr lang="es-ES"/>
            </a:br>
            <a:r>
              <a:rPr lang="es-ES"/>
              <a:t>         • </a:t>
            </a:r>
            <a:r>
              <a:rPr lang="es-ES" err="1"/>
              <a:t>Insert</a:t>
            </a:r>
            <a:r>
              <a:rPr lang="es-ES"/>
              <a:t> </a:t>
            </a:r>
            <a:r>
              <a:rPr lang="es-ES" err="1"/>
              <a:t>text</a:t>
            </a:r>
            <a:r>
              <a:rPr lang="es-ES"/>
              <a:t> </a:t>
            </a:r>
            <a:r>
              <a:rPr lang="es-ES" err="1"/>
              <a:t>here</a:t>
            </a:r>
            <a:br>
              <a:rPr lang="es-ES"/>
            </a:br>
            <a:r>
              <a:rPr lang="es-ES"/>
              <a:t>                 • </a:t>
            </a:r>
            <a:r>
              <a:rPr lang="es-ES" err="1"/>
              <a:t>Insert</a:t>
            </a:r>
            <a:r>
              <a:rPr lang="es-ES"/>
              <a:t> </a:t>
            </a:r>
            <a:r>
              <a:rPr lang="es-ES" err="1"/>
              <a:t>text</a:t>
            </a:r>
            <a:r>
              <a:rPr lang="es-ES"/>
              <a:t> </a:t>
            </a:r>
            <a:r>
              <a:rPr lang="es-ES" err="1"/>
              <a:t>here</a:t>
            </a:r>
            <a:br>
              <a:rPr lang="es-ES"/>
            </a:br>
            <a:r>
              <a:rPr lang="es-ES"/>
              <a:t>	</a:t>
            </a:r>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2" y="366676"/>
            <a:ext cx="3704935" cy="198439"/>
          </a:xfrm>
        </p:spPr>
        <p:txBody>
          <a:bodyPr>
            <a:noAutofit/>
          </a:bodyPr>
          <a:lstStyle>
            <a:lvl1pPr marL="0" indent="0">
              <a:buNone/>
              <a:defRPr sz="1300" b="1" cap="all" baseline="0"/>
            </a:lvl1pPr>
          </a:lstStyle>
          <a:p>
            <a:pPr lvl="0"/>
            <a:r>
              <a:rPr lang="es-ES"/>
              <a:t>INSERT SUBHEADING</a:t>
            </a:r>
          </a:p>
        </p:txBody>
      </p:sp>
      <p:sp>
        <p:nvSpPr>
          <p:cNvPr id="10" name="Marcador de posición de imagen 9">
            <a:extLst>
              <a:ext uri="{FF2B5EF4-FFF2-40B4-BE49-F238E27FC236}">
                <a16:creationId xmlns:a16="http://schemas.microsoft.com/office/drawing/2014/main" id="{D24A2D91-FE07-DD4B-8E90-1BD3F7A378A9}"/>
              </a:ext>
            </a:extLst>
          </p:cNvPr>
          <p:cNvSpPr>
            <a:spLocks noGrp="1"/>
          </p:cNvSpPr>
          <p:nvPr>
            <p:ph type="pic" sz="quarter" idx="15" hasCustomPrompt="1"/>
          </p:nvPr>
        </p:nvSpPr>
        <p:spPr>
          <a:xfrm>
            <a:off x="4295775" y="549275"/>
            <a:ext cx="7379971" cy="5759451"/>
          </a:xfrm>
          <a:solidFill>
            <a:schemeClr val="accent1">
              <a:lumMod val="20000"/>
              <a:lumOff val="80000"/>
            </a:schemeClr>
          </a:solidFill>
        </p:spPr>
        <p:txBody>
          <a:bodyPr anchor="ctr">
            <a:normAutofit/>
          </a:bodyPr>
          <a:lstStyle>
            <a:lvl1pPr algn="ctr">
              <a:defRPr sz="1600"/>
            </a:lvl1pPr>
          </a:lstStyle>
          <a:p>
            <a:r>
              <a:rPr lang="es-ES" err="1"/>
              <a:t>Imágen</a:t>
            </a:r>
            <a:endParaRPr lang="es-ES"/>
          </a:p>
        </p:txBody>
      </p:sp>
      <p:pic>
        <p:nvPicPr>
          <p:cNvPr id="14" name="Gráfico 13">
            <a:extLst>
              <a:ext uri="{FF2B5EF4-FFF2-40B4-BE49-F238E27FC236}">
                <a16:creationId xmlns:a16="http://schemas.microsoft.com/office/drawing/2014/main" id="{FF3BB164-BE43-B241-9BF7-49B8651FC68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Tree>
    <p:extLst>
      <p:ext uri="{BB962C8B-B14F-4D97-AF65-F5344CB8AC3E}">
        <p14:creationId xmlns:p14="http://schemas.microsoft.com/office/powerpoint/2010/main" val="1957752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Inter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3DFCA-C394-CD48-A34B-7A3A8B8F524F}"/>
              </a:ext>
            </a:extLst>
          </p:cNvPr>
          <p:cNvSpPr>
            <a:spLocks noGrp="1"/>
          </p:cNvSpPr>
          <p:nvPr>
            <p:ph type="title" hasCustomPrompt="1"/>
          </p:nvPr>
        </p:nvSpPr>
        <p:spPr>
          <a:xfrm>
            <a:off x="417949" y="624929"/>
            <a:ext cx="11258113" cy="796467"/>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3" name="Marcador de número de diapositiva 2">
            <a:extLst>
              <a:ext uri="{FF2B5EF4-FFF2-40B4-BE49-F238E27FC236}">
                <a16:creationId xmlns:a16="http://schemas.microsoft.com/office/drawing/2014/main" id="{9E67D84B-3C2F-A449-9FF6-0DACB6AD0EE6}"/>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Marcador de texto 18">
            <a:extLst>
              <a:ext uri="{FF2B5EF4-FFF2-40B4-BE49-F238E27FC236}">
                <a16:creationId xmlns:a16="http://schemas.microsoft.com/office/drawing/2014/main" id="{58C7B2E6-ED3A-4A47-9913-9BFCFA5E783F}"/>
              </a:ext>
            </a:extLst>
          </p:cNvPr>
          <p:cNvSpPr>
            <a:spLocks noGrp="1"/>
          </p:cNvSpPr>
          <p:nvPr>
            <p:ph type="body" sz="quarter" idx="14" hasCustomPrompt="1"/>
          </p:nvPr>
        </p:nvSpPr>
        <p:spPr>
          <a:xfrm>
            <a:off x="417948" y="366676"/>
            <a:ext cx="5678053" cy="198439"/>
          </a:xfrm>
        </p:spPr>
        <p:txBody>
          <a:bodyPr>
            <a:noAutofit/>
          </a:bodyPr>
          <a:lstStyle>
            <a:lvl1pPr marL="0" indent="0">
              <a:buNone/>
              <a:defRPr sz="1300" b="1" cap="all" baseline="0"/>
            </a:lvl1pPr>
          </a:lstStyle>
          <a:p>
            <a:pPr lvl="0"/>
            <a:r>
              <a:rPr lang="es-ES"/>
              <a:t>INSERT SUBHEADING</a:t>
            </a:r>
          </a:p>
        </p:txBody>
      </p:sp>
      <p:sp>
        <p:nvSpPr>
          <p:cNvPr id="7" name="Marcador de contenido 6">
            <a:extLst>
              <a:ext uri="{FF2B5EF4-FFF2-40B4-BE49-F238E27FC236}">
                <a16:creationId xmlns:a16="http://schemas.microsoft.com/office/drawing/2014/main" id="{7B4CD203-08A3-8A41-91A8-F5F35405D2F9}"/>
              </a:ext>
            </a:extLst>
          </p:cNvPr>
          <p:cNvSpPr>
            <a:spLocks noGrp="1"/>
          </p:cNvSpPr>
          <p:nvPr>
            <p:ph sz="quarter" idx="15" hasCustomPrompt="1"/>
          </p:nvPr>
        </p:nvSpPr>
        <p:spPr>
          <a:xfrm>
            <a:off x="515939" y="2349500"/>
            <a:ext cx="11160125" cy="3959224"/>
          </a:xfrm>
        </p:spPr>
        <p:txBody>
          <a:bodyPr/>
          <a:lstStyle/>
          <a:p>
            <a:pPr lvl="0"/>
            <a:r>
              <a:rPr lang="es-ES"/>
              <a:t>Objeto</a:t>
            </a:r>
          </a:p>
        </p:txBody>
      </p:sp>
      <p:pic>
        <p:nvPicPr>
          <p:cNvPr id="12" name="Gráfico 11">
            <a:extLst>
              <a:ext uri="{FF2B5EF4-FFF2-40B4-BE49-F238E27FC236}">
                <a16:creationId xmlns:a16="http://schemas.microsoft.com/office/drawing/2014/main" id="{CFBB135C-442B-8249-99DF-C8CAA7A981C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1"/>
            <a:ext cx="738639" cy="205764"/>
          </a:xfrm>
          <a:prstGeom prst="rect">
            <a:avLst/>
          </a:prstGeom>
        </p:spPr>
      </p:pic>
      <p:sp>
        <p:nvSpPr>
          <p:cNvPr id="9" name="Marcador de texto 12">
            <a:extLst>
              <a:ext uri="{FF2B5EF4-FFF2-40B4-BE49-F238E27FC236}">
                <a16:creationId xmlns:a16="http://schemas.microsoft.com/office/drawing/2014/main" id="{4BFE052F-B52A-2D49-949B-64349E2F00C3}"/>
              </a:ext>
            </a:extLst>
          </p:cNvPr>
          <p:cNvSpPr>
            <a:spLocks noGrp="1"/>
          </p:cNvSpPr>
          <p:nvPr>
            <p:ph type="body" sz="quarter" idx="16" hasCustomPrompt="1"/>
          </p:nvPr>
        </p:nvSpPr>
        <p:spPr>
          <a:xfrm>
            <a:off x="413360" y="1745320"/>
            <a:ext cx="11258113" cy="603600"/>
          </a:xfrm>
        </p:spPr>
        <p:txBody>
          <a:bodyPr/>
          <a:lstStyle>
            <a:lvl1pPr marL="0" indent="0">
              <a:buNone/>
              <a:defRPr b="1">
                <a:solidFill>
                  <a:schemeClr val="tx1"/>
                </a:solidFill>
              </a:defRPr>
            </a:lvl1pPr>
          </a:lstStyle>
          <a:p>
            <a:pPr lvl="0"/>
            <a:r>
              <a:rPr lang="es-ES" err="1"/>
              <a:t>Body</a:t>
            </a:r>
            <a:r>
              <a:rPr lang="es-ES"/>
              <a:t> </a:t>
            </a:r>
            <a:r>
              <a:rPr lang="es-ES" err="1"/>
              <a:t>subhead</a:t>
            </a:r>
            <a:r>
              <a:rPr lang="es-ES"/>
              <a:t> (</a:t>
            </a:r>
            <a:r>
              <a:rPr lang="es-ES" err="1"/>
              <a:t>second</a:t>
            </a:r>
            <a:r>
              <a:rPr lang="es-ES"/>
              <a:t> </a:t>
            </a:r>
            <a:r>
              <a:rPr lang="es-ES" err="1"/>
              <a:t>level</a:t>
            </a:r>
            <a:r>
              <a:rPr lang="es-ES"/>
              <a:t> </a:t>
            </a:r>
            <a:r>
              <a:rPr lang="es-ES" err="1"/>
              <a:t>text</a:t>
            </a:r>
            <a:r>
              <a:rPr lang="es-ES"/>
              <a:t>)</a:t>
            </a:r>
          </a:p>
        </p:txBody>
      </p:sp>
    </p:spTree>
    <p:extLst>
      <p:ext uri="{BB962C8B-B14F-4D97-AF65-F5344CB8AC3E}">
        <p14:creationId xmlns:p14="http://schemas.microsoft.com/office/powerpoint/2010/main" val="39964147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571A4A-96CD-EE4C-B92F-17A6671C7D63}"/>
              </a:ext>
            </a:extLst>
          </p:cNvPr>
          <p:cNvSpPr>
            <a:spLocks noGrp="1"/>
          </p:cNvSpPr>
          <p:nvPr>
            <p:ph type="title"/>
          </p:nvPr>
        </p:nvSpPr>
        <p:spPr>
          <a:xfrm>
            <a:off x="410235" y="624929"/>
            <a:ext cx="2774901" cy="1325563"/>
          </a:xfrm>
          <a:prstGeom prst="rect">
            <a:avLst/>
          </a:prstGeom>
        </p:spPr>
        <p:txBody>
          <a:bodyPr vert="horz" lIns="91440" tIns="45720" rIns="91440" bIns="45720" rtlCol="0" anchor="t">
            <a:no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2491EEF-A675-614A-9540-A1E4F13DE6D0}"/>
              </a:ext>
            </a:extLst>
          </p:cNvPr>
          <p:cNvSpPr>
            <a:spLocks noGrp="1"/>
          </p:cNvSpPr>
          <p:nvPr>
            <p:ph type="body" idx="1"/>
          </p:nvPr>
        </p:nvSpPr>
        <p:spPr>
          <a:xfrm>
            <a:off x="403659" y="3389717"/>
            <a:ext cx="10515600" cy="2180575"/>
          </a:xfrm>
          <a:prstGeom prst="rect">
            <a:avLst/>
          </a:prstGeom>
        </p:spPr>
        <p:txBody>
          <a:bodyPr vert="horz" lIns="91440" tIns="45720" rIns="91440" bIns="45720" numCol="1"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número de diapositiva 5">
            <a:extLst>
              <a:ext uri="{FF2B5EF4-FFF2-40B4-BE49-F238E27FC236}">
                <a16:creationId xmlns:a16="http://schemas.microsoft.com/office/drawing/2014/main" id="{698C4985-D042-A04D-9E87-4E855F336546}"/>
              </a:ext>
            </a:extLst>
          </p:cNvPr>
          <p:cNvSpPr>
            <a:spLocks noGrp="1"/>
          </p:cNvSpPr>
          <p:nvPr>
            <p:ph type="sldNum" sz="quarter" idx="4"/>
          </p:nvPr>
        </p:nvSpPr>
        <p:spPr>
          <a:xfrm>
            <a:off x="9077341" y="6357204"/>
            <a:ext cx="2743200" cy="365125"/>
          </a:xfrm>
          <a:prstGeom prst="rect">
            <a:avLst/>
          </a:prstGeom>
        </p:spPr>
        <p:txBody>
          <a:bodyPr vert="horz" lIns="91440" tIns="45720" rIns="91440" bIns="45720" rtlCol="0" anchor="ctr"/>
          <a:lstStyle>
            <a:lvl1pPr algn="r">
              <a:defRPr sz="1000">
                <a:solidFill>
                  <a:schemeClr val="tx1">
                    <a:lumMod val="60000"/>
                    <a:lumOff val="40000"/>
                  </a:schemeClr>
                </a:solidFill>
              </a:defRPr>
            </a:lvl1pPr>
          </a:lstStyle>
          <a:p>
            <a:fld id="{E7EBEDA2-51E6-554C-A63C-E820F6D0080D}" type="slidenum">
              <a:rPr lang="es-ES" smtClean="0"/>
              <a:pPr/>
              <a:t>‹Nº›</a:t>
            </a:fld>
            <a:endParaRPr lang="es-ES"/>
          </a:p>
        </p:txBody>
      </p:sp>
    </p:spTree>
    <p:extLst>
      <p:ext uri="{BB962C8B-B14F-4D97-AF65-F5344CB8AC3E}">
        <p14:creationId xmlns:p14="http://schemas.microsoft.com/office/powerpoint/2010/main" val="3666356749"/>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892" r:id="rId4"/>
    <p:sldLayoutId id="2147483893" r:id="rId5"/>
    <p:sldLayoutId id="2147483894" r:id="rId6"/>
    <p:sldLayoutId id="2147483884" r:id="rId7"/>
    <p:sldLayoutId id="2147483885" r:id="rId8"/>
    <p:sldLayoutId id="2147483886" r:id="rId9"/>
    <p:sldLayoutId id="2147483876" r:id="rId10"/>
    <p:sldLayoutId id="2147483877" r:id="rId11"/>
    <p:sldLayoutId id="2147483878" r:id="rId12"/>
    <p:sldLayoutId id="2147483868" r:id="rId13"/>
    <p:sldLayoutId id="2147483869" r:id="rId14"/>
    <p:sldLayoutId id="2147483870" r:id="rId15"/>
    <p:sldLayoutId id="2147483860" r:id="rId16"/>
    <p:sldLayoutId id="2147483861" r:id="rId17"/>
    <p:sldLayoutId id="2147483862" r:id="rId18"/>
    <p:sldLayoutId id="2147483852" r:id="rId19"/>
    <p:sldLayoutId id="2147483853" r:id="rId20"/>
    <p:sldLayoutId id="2147483854" r:id="rId21"/>
    <p:sldLayoutId id="2147483837" r:id="rId22"/>
    <p:sldLayoutId id="2147483838" r:id="rId23"/>
    <p:sldLayoutId id="2147483839" r:id="rId24"/>
    <p:sldLayoutId id="2147483903" r:id="rId25"/>
    <p:sldLayoutId id="2147483904" r:id="rId26"/>
    <p:sldLayoutId id="2147483895" r:id="rId27"/>
    <p:sldLayoutId id="2147483897" r:id="rId28"/>
    <p:sldLayoutId id="2147483887" r:id="rId29"/>
    <p:sldLayoutId id="2147483888" r:id="rId30"/>
    <p:sldLayoutId id="2147483890" r:id="rId31"/>
    <p:sldLayoutId id="2147483891" r:id="rId32"/>
    <p:sldLayoutId id="2147483879" r:id="rId33"/>
    <p:sldLayoutId id="2147483882" r:id="rId34"/>
    <p:sldLayoutId id="2147483883" r:id="rId35"/>
    <p:sldLayoutId id="2147483871" r:id="rId36"/>
    <p:sldLayoutId id="2147483872" r:id="rId37"/>
    <p:sldLayoutId id="2147483874" r:id="rId38"/>
    <p:sldLayoutId id="2147483875" r:id="rId39"/>
    <p:sldLayoutId id="2147483863" r:id="rId40"/>
    <p:sldLayoutId id="2147483864" r:id="rId41"/>
    <p:sldLayoutId id="2147483866" r:id="rId42"/>
    <p:sldLayoutId id="2147483867" r:id="rId43"/>
    <p:sldLayoutId id="2147483855" r:id="rId44"/>
    <p:sldLayoutId id="2147483856" r:id="rId45"/>
    <p:sldLayoutId id="2147483858" r:id="rId46"/>
    <p:sldLayoutId id="2147483859" r:id="rId47"/>
    <p:sldLayoutId id="2147483843" r:id="rId48"/>
    <p:sldLayoutId id="2147483845" r:id="rId49"/>
    <p:sldLayoutId id="2147483907" r:id="rId50"/>
  </p:sldLayoutIdLst>
  <p:hf hdr="0" ftr="0" dt="0"/>
  <p:txStyles>
    <p:titleStyle>
      <a:lvl1pPr algn="l" defTabSz="914377" rtl="0" eaLnBrk="1" latinLnBrk="0" hangingPunct="1">
        <a:lnSpc>
          <a:spcPct val="90000"/>
        </a:lnSpc>
        <a:spcBef>
          <a:spcPct val="0"/>
        </a:spcBef>
        <a:buNone/>
        <a:defRPr sz="2400" b="1" i="0" kern="1200" baseline="0">
          <a:solidFill>
            <a:schemeClr val="tx2"/>
          </a:solidFill>
          <a:latin typeface="+mj-lt"/>
          <a:ea typeface="+mj-ea"/>
          <a:cs typeface="+mj-cs"/>
        </a:defRPr>
      </a:lvl1pPr>
    </p:titleStyle>
    <p:bodyStyle>
      <a:lvl1pPr marL="0" indent="0" algn="l" defTabSz="914377" rtl="0" eaLnBrk="1" latinLnBrk="0" hangingPunct="1">
        <a:lnSpc>
          <a:spcPct val="90000"/>
        </a:lnSpc>
        <a:spcBef>
          <a:spcPts val="1000"/>
        </a:spcBef>
        <a:buFontTx/>
        <a:buNone/>
        <a:defRPr sz="1700" kern="1200" baseline="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userDrawn="1">
          <p15:clr>
            <a:srgbClr val="F26B43"/>
          </p15:clr>
        </p15:guide>
        <p15:guide id="7" pos="5120" userDrawn="1">
          <p15:clr>
            <a:srgbClr val="F26B43"/>
          </p15:clr>
        </p15:guide>
        <p15:guide id="8" pos="4817" userDrawn="1">
          <p15:clr>
            <a:srgbClr val="F26B43"/>
          </p15:clr>
        </p15:guide>
        <p15:guide id="9" pos="4515" userDrawn="1">
          <p15:clr>
            <a:srgbClr val="F26B43"/>
          </p15:clr>
        </p15:guide>
        <p15:guide id="10" pos="4213" userDrawn="1">
          <p15:clr>
            <a:srgbClr val="F26B43"/>
          </p15:clr>
        </p15:guide>
        <p15:guide id="11" pos="3911" userDrawn="1">
          <p15:clr>
            <a:srgbClr val="F26B43"/>
          </p15:clr>
        </p15:guide>
        <p15:guide id="12" pos="3608" userDrawn="1">
          <p15:clr>
            <a:srgbClr val="F26B43"/>
          </p15:clr>
        </p15:guide>
        <p15:guide id="13" pos="3305" userDrawn="1">
          <p15:clr>
            <a:srgbClr val="F26B43"/>
          </p15:clr>
        </p15:guide>
        <p15:guide id="14" pos="3003" userDrawn="1">
          <p15:clr>
            <a:srgbClr val="F26B43"/>
          </p15:clr>
        </p15:guide>
        <p15:guide id="15" pos="2701" userDrawn="1">
          <p15:clr>
            <a:srgbClr val="F26B43"/>
          </p15:clr>
        </p15:guide>
        <p15:guide id="16" pos="2096" userDrawn="1">
          <p15:clr>
            <a:srgbClr val="F26B43"/>
          </p15:clr>
        </p15:guide>
        <p15:guide id="17" pos="1793" userDrawn="1">
          <p15:clr>
            <a:srgbClr val="F26B43"/>
          </p15:clr>
        </p15:guide>
        <p15:guide id="18" pos="2399" userDrawn="1">
          <p15:clr>
            <a:srgbClr val="F26B43"/>
          </p15:clr>
        </p15:guide>
        <p15:guide id="19" pos="1491" userDrawn="1">
          <p15:clr>
            <a:srgbClr val="F26B43"/>
          </p15:clr>
        </p15:guide>
        <p15:guide id="20" pos="1189" userDrawn="1">
          <p15:clr>
            <a:srgbClr val="F26B43"/>
          </p15:clr>
        </p15:guide>
        <p15:guide id="21" pos="887" userDrawn="1">
          <p15:clr>
            <a:srgbClr val="F26B43"/>
          </p15:clr>
        </p15:guide>
        <p15:guide id="22" pos="584" userDrawn="1">
          <p15:clr>
            <a:srgbClr val="F26B43"/>
          </p15:clr>
        </p15:guide>
        <p15:guide id="23" pos="281" userDrawn="1">
          <p15:clr>
            <a:srgbClr val="F26B43"/>
          </p15:clr>
        </p15:guide>
        <p15:guide id="24" pos="5423" userDrawn="1">
          <p15:clr>
            <a:srgbClr val="F26B43"/>
          </p15:clr>
        </p15:guide>
        <p15:guide id="25" pos="5725" userDrawn="1">
          <p15:clr>
            <a:srgbClr val="F26B43"/>
          </p15:clr>
        </p15:guide>
        <p15:guide id="26" pos="6027" userDrawn="1">
          <p15:clr>
            <a:srgbClr val="F26B43"/>
          </p15:clr>
        </p15:guide>
        <p15:guide id="27" pos="6329" userDrawn="1">
          <p15:clr>
            <a:srgbClr val="F26B43"/>
          </p15:clr>
        </p15:guide>
        <p15:guide id="28" pos="6632" userDrawn="1">
          <p15:clr>
            <a:srgbClr val="F26B43"/>
          </p15:clr>
        </p15:guide>
        <p15:guide id="29" pos="6935" userDrawn="1">
          <p15:clr>
            <a:srgbClr val="F26B43"/>
          </p15:clr>
        </p15:guide>
        <p15:guide id="30" pos="7237" userDrawn="1">
          <p15:clr>
            <a:srgbClr val="F26B43"/>
          </p15:clr>
        </p15:guide>
        <p15:guide id="31" pos="7539" userDrawn="1">
          <p15:clr>
            <a:srgbClr val="F26B43"/>
          </p15:clr>
        </p15:guide>
        <p15:guide id="32" pos="7841" userDrawn="1">
          <p15:clr>
            <a:srgbClr val="F26B43"/>
          </p15:clr>
        </p15:guide>
        <p15:guide id="33" pos="8144" userDrawn="1">
          <p15:clr>
            <a:srgbClr val="F26B43"/>
          </p15:clr>
        </p15:guide>
        <p15:guide id="34" pos="8447" userDrawn="1">
          <p15:clr>
            <a:srgbClr val="F26B43"/>
          </p15:clr>
        </p15:guide>
        <p15:guide id="35" pos="8749" userDrawn="1">
          <p15:clr>
            <a:srgbClr val="F26B43"/>
          </p15:clr>
        </p15:guide>
        <p15:guide id="36" pos="9051" userDrawn="1">
          <p15:clr>
            <a:srgbClr val="F26B43"/>
          </p15:clr>
        </p15:guide>
        <p15:guide id="37" pos="9353" userDrawn="1">
          <p15:clr>
            <a:srgbClr val="F26B43"/>
          </p15:clr>
        </p15:guide>
        <p15:guide id="38" pos="9656" userDrawn="1">
          <p15:clr>
            <a:srgbClr val="F26B43"/>
          </p15:clr>
        </p15:guide>
        <p15:guide id="39" pos="9959" userDrawn="1">
          <p15:clr>
            <a:srgbClr val="F26B43"/>
          </p15:clr>
        </p15:guide>
        <p15:guide id="40" orient="horz" pos="2577" userDrawn="1">
          <p15:clr>
            <a:srgbClr val="F26B43"/>
          </p15:clr>
        </p15:guide>
        <p15:guide id="41" orient="horz" pos="2275" userDrawn="1">
          <p15:clr>
            <a:srgbClr val="F26B43"/>
          </p15:clr>
        </p15:guide>
        <p15:guide id="42" orient="horz" pos="1973" userDrawn="1">
          <p15:clr>
            <a:srgbClr val="F26B43"/>
          </p15:clr>
        </p15:guide>
        <p15:guide id="43" orient="horz" pos="1671" userDrawn="1">
          <p15:clr>
            <a:srgbClr val="F26B43"/>
          </p15:clr>
        </p15:guide>
        <p15:guide id="44" orient="horz" pos="1368" userDrawn="1">
          <p15:clr>
            <a:srgbClr val="F26B43"/>
          </p15:clr>
        </p15:guide>
        <p15:guide id="45" orient="horz" pos="1065" userDrawn="1">
          <p15:clr>
            <a:srgbClr val="F26B43"/>
          </p15:clr>
        </p15:guide>
        <p15:guide id="46" orient="horz" pos="763" userDrawn="1">
          <p15:clr>
            <a:srgbClr val="F26B43"/>
          </p15:clr>
        </p15:guide>
        <p15:guide id="47" orient="horz" pos="461" userDrawn="1">
          <p15:clr>
            <a:srgbClr val="F26B43"/>
          </p15:clr>
        </p15:guide>
        <p15:guide id="48" orient="horz" pos="159" userDrawn="1">
          <p15:clr>
            <a:srgbClr val="F26B43"/>
          </p15:clr>
        </p15:guide>
        <p15:guide id="49" orient="horz" pos="3183" userDrawn="1">
          <p15:clr>
            <a:srgbClr val="F26B43"/>
          </p15:clr>
        </p15:guide>
        <p15:guide id="50" orient="horz" pos="3485" userDrawn="1">
          <p15:clr>
            <a:srgbClr val="F26B43"/>
          </p15:clr>
        </p15:guide>
        <p15:guide id="51" orient="horz" pos="3787" userDrawn="1">
          <p15:clr>
            <a:srgbClr val="F26B43"/>
          </p15:clr>
        </p15:guide>
        <p15:guide id="52" orient="horz" pos="4089" userDrawn="1">
          <p15:clr>
            <a:srgbClr val="F26B43"/>
          </p15:clr>
        </p15:guide>
        <p15:guide id="53" orient="horz" pos="4392" userDrawn="1">
          <p15:clr>
            <a:srgbClr val="F26B43"/>
          </p15:clr>
        </p15:guide>
        <p15:guide id="54" orient="horz" pos="4695" userDrawn="1">
          <p15:clr>
            <a:srgbClr val="F26B43"/>
          </p15:clr>
        </p15:guide>
        <p15:guide id="55" orient="horz" pos="4997" userDrawn="1">
          <p15:clr>
            <a:srgbClr val="F26B43"/>
          </p15:clr>
        </p15:guide>
        <p15:guide id="56" orient="horz" pos="5299" userDrawn="1">
          <p15:clr>
            <a:srgbClr val="F26B43"/>
          </p15:clr>
        </p15:guide>
        <p15:guide id="57" orient="horz" pos="5601" userDrawn="1">
          <p15:clr>
            <a:srgbClr val="F26B43"/>
          </p15:clr>
        </p15:guide>
        <p15:guide id="58" pos="433" userDrawn="1">
          <p15:clr>
            <a:srgbClr val="F26B43"/>
          </p15:clr>
        </p15:guide>
        <p15:guide id="59" pos="9807" userDrawn="1">
          <p15:clr>
            <a:srgbClr val="F26B43"/>
          </p15:clr>
        </p15:guide>
        <p15:guide id="60" pos="5060" userDrawn="1">
          <p15:clr>
            <a:srgbClr val="F26B43"/>
          </p15:clr>
        </p15:guide>
        <p15:guide id="61" pos="5180" userDrawn="1">
          <p15:clr>
            <a:srgbClr val="F26B43"/>
          </p15:clr>
        </p15:guide>
        <p15:guide id="62" orient="horz" pos="545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FFFE990_729CF29D.xml"/><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microsoft.com/office/2018/10/relationships/comments" Target="../comments/modernComment_7FFFE9A0_A61C389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eudroneport.com/blog/sora-2-5/" TargetMode="External"/><Relationship Id="rId2" Type="http://schemas.openxmlformats.org/officeDocument/2006/relationships/hyperlink" Target="https://www.easa.europa.eu/en/domains/civil-drones-rpas/specific-category-civil-drones/specific-operations-risk-assessment-sora" TargetMode="External"/><Relationship Id="rId1" Type="http://schemas.openxmlformats.org/officeDocument/2006/relationships/slideLayout" Target="../slideLayouts/slideLayout7.xml"/><Relationship Id="rId5" Type="http://schemas.openxmlformats.org/officeDocument/2006/relationships/hyperlink" Target="https://www.gsma.com/iot/advanced-air-mobility-resources/" TargetMode="External"/><Relationship Id="rId4" Type="http://schemas.openxmlformats.org/officeDocument/2006/relationships/hyperlink" Target="https://www.easa.europa.eu/en/downloads/137614/e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rone_-_119278 (Original) - Trim">
            <a:hlinkClick r:id="" action="ppaction://media"/>
            <a:extLst>
              <a:ext uri="{FF2B5EF4-FFF2-40B4-BE49-F238E27FC236}">
                <a16:creationId xmlns:a16="http://schemas.microsoft.com/office/drawing/2014/main" id="{63D4C961-0EC8-48EA-FCB7-8775E6C172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graphicFrame>
        <p:nvGraphicFramePr>
          <p:cNvPr id="3" name="Tabla 3">
            <a:extLst>
              <a:ext uri="{FF2B5EF4-FFF2-40B4-BE49-F238E27FC236}">
                <a16:creationId xmlns:a16="http://schemas.microsoft.com/office/drawing/2014/main" id="{CCEE6616-1F0A-6A69-329B-6A11017081BA}"/>
              </a:ext>
            </a:extLst>
          </p:cNvPr>
          <p:cNvGraphicFramePr>
            <a:graphicFrameLocks noGrp="1"/>
          </p:cNvGraphicFramePr>
          <p:nvPr>
            <p:extLst>
              <p:ext uri="{D42A27DB-BD31-4B8C-83A1-F6EECF244321}">
                <p14:modId xmlns:p14="http://schemas.microsoft.com/office/powerpoint/2010/main" val="2206919432"/>
              </p:ext>
            </p:extLst>
          </p:nvPr>
        </p:nvGraphicFramePr>
        <p:xfrm>
          <a:off x="0" y="0"/>
          <a:ext cx="12191998" cy="685800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44653991"/>
                    </a:ext>
                  </a:extLst>
                </a:gridCol>
                <a:gridCol w="1741714">
                  <a:extLst>
                    <a:ext uri="{9D8B030D-6E8A-4147-A177-3AD203B41FA5}">
                      <a16:colId xmlns:a16="http://schemas.microsoft.com/office/drawing/2014/main" val="1777080810"/>
                    </a:ext>
                  </a:extLst>
                </a:gridCol>
                <a:gridCol w="1741714">
                  <a:extLst>
                    <a:ext uri="{9D8B030D-6E8A-4147-A177-3AD203B41FA5}">
                      <a16:colId xmlns:a16="http://schemas.microsoft.com/office/drawing/2014/main" val="3471174863"/>
                    </a:ext>
                  </a:extLst>
                </a:gridCol>
                <a:gridCol w="1741714">
                  <a:extLst>
                    <a:ext uri="{9D8B030D-6E8A-4147-A177-3AD203B41FA5}">
                      <a16:colId xmlns:a16="http://schemas.microsoft.com/office/drawing/2014/main" val="2402667994"/>
                    </a:ext>
                  </a:extLst>
                </a:gridCol>
                <a:gridCol w="1741714">
                  <a:extLst>
                    <a:ext uri="{9D8B030D-6E8A-4147-A177-3AD203B41FA5}">
                      <a16:colId xmlns:a16="http://schemas.microsoft.com/office/drawing/2014/main" val="447418589"/>
                    </a:ext>
                  </a:extLst>
                </a:gridCol>
                <a:gridCol w="1741714">
                  <a:extLst>
                    <a:ext uri="{9D8B030D-6E8A-4147-A177-3AD203B41FA5}">
                      <a16:colId xmlns:a16="http://schemas.microsoft.com/office/drawing/2014/main" val="1599976305"/>
                    </a:ext>
                  </a:extLst>
                </a:gridCol>
                <a:gridCol w="1741714">
                  <a:extLst>
                    <a:ext uri="{9D8B030D-6E8A-4147-A177-3AD203B41FA5}">
                      <a16:colId xmlns:a16="http://schemas.microsoft.com/office/drawing/2014/main" val="1825922390"/>
                    </a:ext>
                  </a:extLst>
                </a:gridCol>
              </a:tblGrid>
              <a:tr h="1143000">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268281771"/>
                  </a:ext>
                </a:extLst>
              </a:tr>
              <a:tr h="1143000">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tx2"/>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17055605"/>
                  </a:ext>
                </a:extLst>
              </a:tr>
              <a:tr h="1143000">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extLst>
                  <a:ext uri="{0D108BD9-81ED-4DB2-BD59-A6C34878D82A}">
                    <a16:rowId xmlns:a16="http://schemas.microsoft.com/office/drawing/2014/main" val="1028656398"/>
                  </a:ext>
                </a:extLst>
              </a:tr>
              <a:tr h="1143000">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41662240"/>
                  </a:ext>
                </a:extLst>
              </a:tr>
              <a:tr h="1143000">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05812309"/>
                  </a:ext>
                </a:extLst>
              </a:tr>
              <a:tr h="1143000">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endParaRPr lang="es-E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endParaRPr lang="es-E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773356744"/>
                  </a:ext>
                </a:extLst>
              </a:tr>
            </a:tbl>
          </a:graphicData>
        </a:graphic>
      </p:graphicFrame>
      <p:sp>
        <p:nvSpPr>
          <p:cNvPr id="6" name="Marcador de contenido 1">
            <a:extLst>
              <a:ext uri="{FF2B5EF4-FFF2-40B4-BE49-F238E27FC236}">
                <a16:creationId xmlns:a16="http://schemas.microsoft.com/office/drawing/2014/main" id="{0FD8319A-8273-A580-A151-F24C27759E38}"/>
              </a:ext>
            </a:extLst>
          </p:cNvPr>
          <p:cNvSpPr txBox="1">
            <a:spLocks/>
          </p:cNvSpPr>
          <p:nvPr/>
        </p:nvSpPr>
        <p:spPr>
          <a:xfrm>
            <a:off x="292722" y="1761178"/>
            <a:ext cx="9115775" cy="443198"/>
          </a:xfrm>
          <a:prstGeom prst="rect">
            <a:avLst/>
          </a:prstGeom>
        </p:spPr>
        <p:txBody>
          <a:bodyPr vert="horz" wrap="square" lIns="0" tIns="0" rIns="0" bIns="0" numCol="1" rtlCol="0" anchor="t">
            <a:spAutoFit/>
          </a:bodyPr>
          <a:lstStyle>
            <a:lvl1pPr marL="0" indent="0" algn="l" defTabSz="914377" rtl="0" eaLnBrk="1" latinLnBrk="0" hangingPunct="1">
              <a:lnSpc>
                <a:spcPct val="90000"/>
              </a:lnSpc>
              <a:spcBef>
                <a:spcPts val="1000"/>
              </a:spcBef>
              <a:buFontTx/>
              <a:buNone/>
              <a:defRPr sz="1700" kern="1200" baseline="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s-ES" altLang="es-ES" sz="3200" noProof="1">
                <a:solidFill>
                  <a:schemeClr val="bg1"/>
                </a:solidFill>
                <a:latin typeface="Telefonica"/>
                <a:ea typeface="+mj-ea"/>
                <a:cs typeface="+mj-cs"/>
              </a:rPr>
              <a:t>Discussion on the CAMARA Definition</a:t>
            </a:r>
          </a:p>
        </p:txBody>
      </p:sp>
      <p:pic>
        <p:nvPicPr>
          <p:cNvPr id="7" name="Picture 2" descr="Telefónica Logo - PNG y Vector">
            <a:extLst>
              <a:ext uri="{FF2B5EF4-FFF2-40B4-BE49-F238E27FC236}">
                <a16:creationId xmlns:a16="http://schemas.microsoft.com/office/drawing/2014/main" id="{B49048A5-B761-A575-29C9-354188A76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548" y="6040581"/>
            <a:ext cx="2552269" cy="60450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contenido 1">
            <a:extLst>
              <a:ext uri="{FF2B5EF4-FFF2-40B4-BE49-F238E27FC236}">
                <a16:creationId xmlns:a16="http://schemas.microsoft.com/office/drawing/2014/main" id="{7526770B-ABD1-92BE-F6CC-8D1B36AE7BBA}"/>
              </a:ext>
            </a:extLst>
          </p:cNvPr>
          <p:cNvSpPr txBox="1">
            <a:spLocks/>
          </p:cNvSpPr>
          <p:nvPr/>
        </p:nvSpPr>
        <p:spPr>
          <a:xfrm>
            <a:off x="292724" y="314382"/>
            <a:ext cx="7628868" cy="595548"/>
          </a:xfrm>
          <a:prstGeom prst="rect">
            <a:avLst/>
          </a:prstGeom>
        </p:spPr>
        <p:txBody>
          <a:bodyPr vert="horz" wrap="square" lIns="0" tIns="0" rIns="0" bIns="0" numCol="1" rtlCol="0" anchor="t">
            <a:spAutoFit/>
          </a:bodyPr>
          <a:lstStyle>
            <a:lvl1pPr marL="0" indent="0" algn="l" defTabSz="914377" rtl="0" eaLnBrk="1" latinLnBrk="0" hangingPunct="1">
              <a:lnSpc>
                <a:spcPct val="90000"/>
              </a:lnSpc>
              <a:spcBef>
                <a:spcPts val="1000"/>
              </a:spcBef>
              <a:buFontTx/>
              <a:buNone/>
              <a:defRPr sz="1700" kern="1200" baseline="0">
                <a:solidFill>
                  <a:schemeClr val="tx1"/>
                </a:solidFill>
                <a:latin typeface="+mn-lt"/>
                <a:ea typeface="+mn-ea"/>
                <a:cs typeface="+mn-cs"/>
              </a:defRPr>
            </a:lvl1pPr>
            <a:lvl2pPr marL="457189"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2pPr>
            <a:lvl3pPr marL="914377"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3pPr>
            <a:lvl4pPr marL="1371566"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4pPr>
            <a:lvl5pPr marL="1828754" indent="0" algn="l" defTabSz="914377" rtl="0" eaLnBrk="1" latinLnBrk="0" hangingPunct="1">
              <a:lnSpc>
                <a:spcPct val="90000"/>
              </a:lnSpc>
              <a:spcBef>
                <a:spcPts val="500"/>
              </a:spcBef>
              <a:buFontTx/>
              <a:buNone/>
              <a:defRPr sz="1700" kern="1200" baseline="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s-ES" altLang="es-ES" sz="4300" noProof="1">
                <a:solidFill>
                  <a:schemeClr val="bg1"/>
                </a:solidFill>
                <a:latin typeface="Telefonica"/>
                <a:ea typeface="+mj-ea"/>
                <a:cs typeface="+mj-cs"/>
              </a:rPr>
              <a:t>Population Density Data API</a:t>
            </a:r>
          </a:p>
        </p:txBody>
      </p:sp>
    </p:spTree>
    <p:extLst>
      <p:ext uri="{BB962C8B-B14F-4D97-AF65-F5344CB8AC3E}">
        <p14:creationId xmlns:p14="http://schemas.microsoft.com/office/powerpoint/2010/main" val="11926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B406BC8-F764-B2CD-233D-B2B1F8B30D13}"/>
              </a:ext>
            </a:extLst>
          </p:cNvPr>
          <p:cNvSpPr>
            <a:spLocks noGrp="1"/>
          </p:cNvSpPr>
          <p:nvPr>
            <p:ph type="sldNum" sz="quarter" idx="10"/>
          </p:nvPr>
        </p:nvSpPr>
        <p:spPr/>
        <p:txBody>
          <a:bodyPr/>
          <a:lstStyle/>
          <a:p>
            <a:fld id="{E7EBEDA2-51E6-554C-A63C-E820F6D0080D}" type="slidenum">
              <a:rPr lang="es-ES" smtClean="0"/>
              <a:pPr/>
              <a:t>2</a:t>
            </a:fld>
            <a:endParaRPr lang="es-ES"/>
          </a:p>
        </p:txBody>
      </p:sp>
      <p:sp>
        <p:nvSpPr>
          <p:cNvPr id="3" name="Título 2">
            <a:extLst>
              <a:ext uri="{FF2B5EF4-FFF2-40B4-BE49-F238E27FC236}">
                <a16:creationId xmlns:a16="http://schemas.microsoft.com/office/drawing/2014/main" id="{BD4EAF24-4390-742E-26D6-96974D6B8B42}"/>
              </a:ext>
            </a:extLst>
          </p:cNvPr>
          <p:cNvSpPr>
            <a:spLocks noGrp="1"/>
          </p:cNvSpPr>
          <p:nvPr>
            <p:ph type="title"/>
          </p:nvPr>
        </p:nvSpPr>
        <p:spPr/>
        <p:txBody>
          <a:bodyPr/>
          <a:lstStyle/>
          <a:p>
            <a:r>
              <a:rPr lang="es-ES" dirty="0"/>
              <a:t>API </a:t>
            </a:r>
            <a:r>
              <a:rPr lang="en-US" sz="2400" b="1" kern="0" dirty="0">
                <a:solidFill>
                  <a:schemeClr val="tx2"/>
                </a:solidFill>
                <a:effectLst/>
                <a:latin typeface="Arial" panose="020B0604020202020204" pitchFamily="34" charset="0"/>
                <a:ea typeface="MS PGothic" panose="020B0600070205080204" pitchFamily="34" charset="-128"/>
                <a:cs typeface="MS PGothic" panose="020B0600070205080204" pitchFamily="34" charset="-128"/>
              </a:rPr>
              <a:t>Population Density Data - </a:t>
            </a:r>
            <a:r>
              <a:rPr lang="en-US" dirty="0"/>
              <a:t>Introduction</a:t>
            </a:r>
          </a:p>
        </p:txBody>
      </p:sp>
      <p:sp>
        <p:nvSpPr>
          <p:cNvPr id="7" name="CuadroTexto 6">
            <a:extLst>
              <a:ext uri="{FF2B5EF4-FFF2-40B4-BE49-F238E27FC236}">
                <a16:creationId xmlns:a16="http://schemas.microsoft.com/office/drawing/2014/main" id="{5366D299-721E-D862-112E-7A79E8BC949B}"/>
              </a:ext>
            </a:extLst>
          </p:cNvPr>
          <p:cNvSpPr txBox="1"/>
          <p:nvPr/>
        </p:nvSpPr>
        <p:spPr>
          <a:xfrm>
            <a:off x="524240" y="789527"/>
            <a:ext cx="11143519" cy="5996513"/>
          </a:xfrm>
          <a:prstGeom prst="rect">
            <a:avLst/>
          </a:prstGeom>
          <a:ln>
            <a:noFill/>
          </a:ln>
        </p:spPr>
        <p:txBody>
          <a:bodyPr vert="horz" wrap="square" lIns="91440" tIns="45720" rIns="91440" bIns="45720" numCol="1" rtlCol="0" anchor="t">
            <a:spAutoFit/>
          </a:bodyPr>
          <a:lstStyle/>
          <a:p>
            <a:pPr marL="273685" indent="-273685">
              <a:spcBef>
                <a:spcPts val="1000"/>
              </a:spcBef>
              <a:spcAft>
                <a:spcPts val="600"/>
              </a:spcAft>
            </a:pPr>
            <a:r>
              <a:rPr lang="en-US" sz="1600" b="1" dirty="0">
                <a:solidFill>
                  <a:schemeClr val="tx2"/>
                </a:solidFill>
                <a:effectLst/>
                <a:latin typeface="Arial" panose="020B0604020202020204" pitchFamily="34" charset="0"/>
                <a:ea typeface="MS PGothic" panose="020B0600070205080204" pitchFamily="34" charset="-128"/>
                <a:cs typeface="MS PGothic" panose="020B0600070205080204" pitchFamily="34" charset="-128"/>
              </a:rPr>
              <a:t>API Description</a:t>
            </a:r>
            <a:endParaRPr lang="es-ES" sz="1600" b="1" dirty="0">
              <a:solidFill>
                <a:schemeClr val="tx2"/>
              </a:solidFill>
              <a:effectLst/>
              <a:latin typeface="MS PGothic" panose="020B0600070205080204" pitchFamily="34" charset="-128"/>
              <a:ea typeface="MS PGothic" panose="020B0600070205080204" pitchFamily="34" charset="-128"/>
              <a:cs typeface="MS PGothic" panose="020B0600070205080204" pitchFamily="34" charset="-128"/>
            </a:endParaRPr>
          </a:p>
          <a:p>
            <a:pPr marL="9525" indent="-9525" algn="just">
              <a:spcBef>
                <a:spcPts val="1000"/>
              </a:spcBef>
              <a:spcAft>
                <a:spcPts val="600"/>
              </a:spcAft>
            </a:pPr>
            <a:r>
              <a:rPr lang="en-GB" sz="1200" b="1" dirty="0">
                <a:solidFill>
                  <a:schemeClr val="tx2"/>
                </a:solidFill>
                <a:effectLst/>
                <a:latin typeface="Arial" panose="020B0604020202020204" pitchFamily="34" charset="0"/>
                <a:ea typeface="Calibri" panose="020F0502020204030204" pitchFamily="34" charset="0"/>
                <a:cs typeface="MS PGothic" panose="020B0600070205080204" pitchFamily="34" charset="-128"/>
              </a:rPr>
              <a:t>The Population Density Data API enables developers with the capability to get population density estimations for a specific area at a future date and time, considering historical anonymized information of the network connected devices in the requested area.</a:t>
            </a:r>
            <a:endParaRPr lang="es-ES" sz="1200" b="1" dirty="0">
              <a:solidFill>
                <a:schemeClr val="tx2"/>
              </a:solidFill>
              <a:effectLst/>
              <a:latin typeface="MS PGothic" panose="020B0600070205080204" pitchFamily="34" charset="-128"/>
              <a:ea typeface="MS PGothic" panose="020B0600070205080204" pitchFamily="34" charset="-128"/>
              <a:cs typeface="MS PGothic" panose="020B0600070205080204" pitchFamily="34" charset="-128"/>
            </a:endParaRPr>
          </a:p>
          <a:p>
            <a:pPr algn="just"/>
            <a:r>
              <a:rPr lang="en-GB" sz="1400" dirty="0">
                <a:effectLst/>
                <a:latin typeface="Arial" panose="020B0604020202020204" pitchFamily="34" charset="0"/>
                <a:ea typeface="Calibri" panose="020F0502020204030204" pitchFamily="34" charset="0"/>
                <a:cs typeface="Arial" panose="020B0604020202020204" pitchFamily="34" charset="0"/>
              </a:rPr>
              <a:t>For the reference use case, the API fills the need of assessing the ground risk to allow safe drone flights by providing estimations of the number of people under a drone flight path. This assessment will be needed every time a drone flight in the specific category need to conduct an operation and will help the operator to identify operational limitations, to develop the appropriate operational procedures and to identify mitigations and safety objectives.</a:t>
            </a:r>
            <a:endParaRPr lang="es-ES" sz="1400" dirty="0">
              <a:effectLst/>
              <a:latin typeface="Calibri" panose="020F0502020204030204" pitchFamily="34" charset="0"/>
              <a:ea typeface="Calibri" panose="020F0502020204030204" pitchFamily="34" charset="0"/>
              <a:cs typeface="Arial" panose="020B0604020202020204" pitchFamily="34" charset="0"/>
            </a:endParaRPr>
          </a:p>
          <a:p>
            <a:pPr marL="273685" indent="-273685">
              <a:spcBef>
                <a:spcPts val="1000"/>
              </a:spcBef>
              <a:spcAft>
                <a:spcPts val="600"/>
              </a:spcAft>
            </a:pPr>
            <a:r>
              <a:rPr lang="en-US" sz="1400" b="1" dirty="0">
                <a:solidFill>
                  <a:schemeClr val="tx2"/>
                </a:solidFill>
                <a:effectLst/>
                <a:latin typeface="Arial" panose="020B0604020202020204" pitchFamily="34" charset="0"/>
                <a:ea typeface="MS PGothic" panose="020B0600070205080204" pitchFamily="34" charset="-128"/>
                <a:cs typeface="MS PGothic" panose="020B0600070205080204" pitchFamily="34" charset="-128"/>
              </a:rPr>
              <a:t> Use cases (examples)</a:t>
            </a:r>
            <a:endParaRPr lang="es-ES" sz="1400" b="1" dirty="0">
              <a:solidFill>
                <a:schemeClr val="tx2"/>
              </a:solidFill>
              <a:effectLst/>
              <a:latin typeface="MS PGothic" panose="020B0600070205080204" pitchFamily="34" charset="-128"/>
              <a:ea typeface="MS PGothic" panose="020B0600070205080204" pitchFamily="34" charset="-128"/>
              <a:cs typeface="MS PGothic" panose="020B0600070205080204" pitchFamily="34" charset="-128"/>
            </a:endParaRPr>
          </a:p>
          <a:p>
            <a:pPr marL="342900" lvl="0" indent="-342900" algn="just">
              <a:buFont typeface="Symbol" pitchFamily="2" charset="2"/>
              <a:buChar char=""/>
            </a:pPr>
            <a:r>
              <a:rPr lang="en-US" sz="1400" dirty="0">
                <a:effectLst/>
                <a:latin typeface="Arial" panose="020B0604020202020204" pitchFamily="34" charset="0"/>
                <a:ea typeface="Calibri" panose="020F0502020204030204" pitchFamily="34" charset="0"/>
              </a:rPr>
              <a:t>Use Case (1): Providing BVLOS (Beyond Visual Line of Sight) flights with the information to meet SORA 2.5 (Specific Operation Risk Assessment) requirements in terms of intrinsic Ground Risk Class (</a:t>
            </a:r>
            <a:r>
              <a:rPr lang="en-US" sz="1400" dirty="0" err="1">
                <a:effectLst/>
                <a:latin typeface="Arial" panose="020B0604020202020204" pitchFamily="34" charset="0"/>
                <a:ea typeface="Calibri" panose="020F0502020204030204" pitchFamily="34" charset="0"/>
              </a:rPr>
              <a:t>iGRC</a:t>
            </a:r>
            <a:r>
              <a:rPr lang="en-US" sz="1400" dirty="0">
                <a:effectLst/>
                <a:latin typeface="Arial" panose="020B0604020202020204" pitchFamily="34" charset="0"/>
                <a:ea typeface="Calibri" panose="020F0502020204030204" pitchFamily="34" charset="0"/>
              </a:rPr>
              <a:t>). </a:t>
            </a:r>
            <a:endParaRPr lang="es-ES" sz="1400" dirty="0">
              <a:effectLst/>
              <a:latin typeface="Calibri" panose="020F0502020204030204" pitchFamily="34" charset="0"/>
              <a:ea typeface="Calibri" panose="020F0502020204030204" pitchFamily="34" charset="0"/>
            </a:endParaRPr>
          </a:p>
          <a:p>
            <a:pPr marL="342900" lvl="0" indent="-342900" algn="just">
              <a:buFont typeface="Symbol" pitchFamily="2" charset="2"/>
              <a:buChar char=""/>
            </a:pPr>
            <a:r>
              <a:rPr lang="en-US" sz="1400" dirty="0">
                <a:effectLst/>
                <a:latin typeface="Arial" panose="020B0604020202020204" pitchFamily="34" charset="0"/>
                <a:ea typeface="Calibri" panose="020F0502020204030204" pitchFamily="34" charset="0"/>
              </a:rPr>
              <a:t>Use Case (2): Providing information to identify if the ground risk class for a given drone flight path is acceptable for the time of the flight, or an alternative time (or zone) should be considered to lower the risk.</a:t>
            </a:r>
          </a:p>
          <a:p>
            <a:pPr lvl="0" algn="just"/>
            <a:endParaRPr lang="es-ES" sz="1400" dirty="0">
              <a:effectLst/>
              <a:latin typeface="Calibri" panose="020F0502020204030204" pitchFamily="34" charset="0"/>
              <a:ea typeface="Calibri" panose="020F0502020204030204" pitchFamily="34" charset="0"/>
            </a:endParaRPr>
          </a:p>
          <a:p>
            <a:r>
              <a:rPr lang="en-GB" sz="1400" dirty="0">
                <a:effectLst/>
                <a:latin typeface="Calibri" panose="020F0502020204030204" pitchFamily="34" charset="0"/>
                <a:ea typeface="Calibri" panose="020F0502020204030204" pitchFamily="34" charset="0"/>
                <a:cs typeface="Arial" panose="020B0604020202020204" pitchFamily="34" charset="0"/>
              </a:rPr>
              <a:t> </a:t>
            </a:r>
            <a:r>
              <a:rPr lang="en-US" sz="1400" b="1" dirty="0">
                <a:solidFill>
                  <a:schemeClr val="tx2"/>
                </a:solidFill>
                <a:effectLst/>
                <a:latin typeface="Arial" panose="020B0604020202020204" pitchFamily="34" charset="0"/>
                <a:ea typeface="MS PGothic" panose="020B0600070205080204" pitchFamily="34" charset="-128"/>
                <a:cs typeface="MS PGothic" panose="020B0600070205080204" pitchFamily="34" charset="-128"/>
              </a:rPr>
              <a:t>Benefits</a:t>
            </a:r>
            <a:endParaRPr lang="es-ES" sz="1400" b="1" dirty="0">
              <a:solidFill>
                <a:schemeClr val="tx2"/>
              </a:solidFill>
              <a:effectLst/>
              <a:latin typeface="MS PGothic" panose="020B0600070205080204" pitchFamily="34" charset="-128"/>
              <a:ea typeface="MS PGothic" panose="020B0600070205080204" pitchFamily="34" charset="-128"/>
              <a:cs typeface="MS PGothic" panose="020B0600070205080204" pitchFamily="34" charset="-128"/>
            </a:endParaRPr>
          </a:p>
          <a:p>
            <a:pPr marL="342900" lvl="0" indent="-342900" algn="just">
              <a:buFont typeface="Symbol" pitchFamily="2" charset="2"/>
              <a:buChar char=""/>
            </a:pPr>
            <a:r>
              <a:rPr lang="en-US" sz="1400" dirty="0">
                <a:effectLst/>
                <a:latin typeface="Arial" panose="020B0604020202020204" pitchFamily="34" charset="0"/>
                <a:ea typeface="Calibri" panose="020F0502020204030204" pitchFamily="34" charset="0"/>
              </a:rPr>
              <a:t>Safe Drone Flights: by providing a provision of people density datasets for Drone Operators to avoid flight routes over areas with crowds on the ground.</a:t>
            </a:r>
            <a:r>
              <a:rPr lang="fr-FR" sz="1400" dirty="0">
                <a:effectLst/>
                <a:latin typeface="Arial" panose="020B0604020202020204" pitchFamily="34" charset="0"/>
                <a:ea typeface="Calibri" panose="020F0502020204030204" pitchFamily="34" charset="0"/>
              </a:rPr>
              <a:t> </a:t>
            </a:r>
            <a:endParaRPr lang="es-ES" sz="1400" dirty="0">
              <a:effectLst/>
              <a:latin typeface="Calibri" panose="020F0502020204030204" pitchFamily="34" charset="0"/>
              <a:ea typeface="Calibri" panose="020F0502020204030204" pitchFamily="34" charset="0"/>
            </a:endParaRPr>
          </a:p>
          <a:p>
            <a:pPr marL="342900" lvl="0" indent="-342900" algn="just">
              <a:buFont typeface="Symbol" pitchFamily="2" charset="2"/>
              <a:buChar char=""/>
            </a:pPr>
            <a:r>
              <a:rPr lang="en-US" sz="1400" dirty="0">
                <a:effectLst/>
                <a:latin typeface="Arial" panose="020B0604020202020204" pitchFamily="34" charset="0"/>
                <a:ea typeface="Calibri" panose="020F0502020204030204" pitchFamily="34" charset="0"/>
              </a:rPr>
              <a:t>Achieve SORA approval: by providing services that help Drone Operators to perform the regulatory Ground Risk Assessment and to identify if there is a need of developing appropriate operational procedures and mitigations.</a:t>
            </a:r>
            <a:endParaRPr lang="es-ES" sz="1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buFont typeface="Symbol" pitchFamily="2" charset="2"/>
              <a:buChar char=""/>
            </a:pPr>
            <a:r>
              <a:rPr lang="en-US" sz="1400" dirty="0">
                <a:effectLst/>
                <a:latin typeface="Arial" panose="020B0604020202020204" pitchFamily="34" charset="0"/>
                <a:ea typeface="Calibri" panose="020F0502020204030204" pitchFamily="34" charset="0"/>
              </a:rPr>
              <a:t>Drone Route Planning: by identifying the best route and timing in terms of ground risk.</a:t>
            </a:r>
            <a:r>
              <a:rPr lang="en-GB" sz="1400" dirty="0">
                <a:effectLst/>
                <a:latin typeface="Calibri" panose="020F0502020204030204" pitchFamily="34" charset="0"/>
                <a:ea typeface="Calibri" panose="020F0502020204030204" pitchFamily="34" charset="0"/>
                <a:cs typeface="Arial" panose="020B0604020202020204" pitchFamily="34" charset="0"/>
              </a:rPr>
              <a:t> </a:t>
            </a:r>
          </a:p>
          <a:p>
            <a:pPr lvl="0" algn="just"/>
            <a:endParaRPr lang="es-ES" sz="1400" dirty="0">
              <a:effectLst/>
              <a:latin typeface="Calibri" panose="020F0502020204030204" pitchFamily="34" charset="0"/>
              <a:ea typeface="Calibri" panose="020F0502020204030204" pitchFamily="34" charset="0"/>
            </a:endParaRPr>
          </a:p>
          <a:p>
            <a:pPr marL="0" marR="0" lvl="0" indent="0" algn="l" defTabSz="121912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srgbClr val="0066FF"/>
                </a:solidFill>
                <a:effectLst/>
                <a:uLnTx/>
                <a:uFillTx/>
                <a:latin typeface="Arial" panose="020B0604020202020204" pitchFamily="34" charset="0"/>
                <a:ea typeface="MS PGothic" panose="020B0600070205080204" pitchFamily="34" charset="-128"/>
                <a:cs typeface="MS PGothic" panose="020B0600070205080204" pitchFamily="34" charset="-128"/>
              </a:rPr>
              <a:t>Inputs/outputs</a:t>
            </a:r>
            <a:endParaRPr kumimoji="0" lang="es-ES" sz="1400" b="1" i="0" u="none" strike="noStrike" kern="1200" cap="none" spc="0" normalizeH="0" baseline="0" noProof="0" dirty="0">
              <a:ln>
                <a:noFill/>
              </a:ln>
              <a:solidFill>
                <a:srgbClr val="0066FF"/>
              </a:solidFill>
              <a:effectLst/>
              <a:uLnTx/>
              <a:uFillTx/>
              <a:latin typeface="MS PGothic" panose="020B0600070205080204" pitchFamily="34" charset="-128"/>
              <a:ea typeface="MS PGothic" panose="020B0600070205080204" pitchFamily="34" charset="-128"/>
              <a:cs typeface="MS PGothic" panose="020B0600070205080204" pitchFamily="34" charset="-128"/>
            </a:endParaRPr>
          </a:p>
          <a:p>
            <a:pPr marL="342900" marR="0" lvl="0" indent="-342900" algn="just" defTabSz="1219120" rtl="0" eaLnBrk="1" fontAlgn="auto" latinLnBrk="0" hangingPunct="1">
              <a:lnSpc>
                <a:spcPct val="100000"/>
              </a:lnSpc>
              <a:spcBef>
                <a:spcPts val="0"/>
              </a:spcBef>
              <a:spcAft>
                <a:spcPts val="0"/>
              </a:spcAft>
              <a:buClrTx/>
              <a:buSzTx/>
              <a:buFont typeface="Symbol" pitchFamily="2" charset="2"/>
              <a:buChar char=""/>
              <a:tabLst/>
              <a:defRPr/>
            </a:pPr>
            <a:r>
              <a:rPr kumimoji="0" lang="en-US" sz="1400" b="0" i="0" u="none" strike="noStrike" kern="1200" cap="none" spc="0" normalizeH="0" baseline="0" dirty="0">
                <a:ln>
                  <a:noFill/>
                </a:ln>
                <a:solidFill>
                  <a:srgbClr val="586179"/>
                </a:solidFill>
                <a:effectLst/>
                <a:uLnTx/>
                <a:uFillTx/>
                <a:latin typeface="Arial" panose="020B0604020202020204" pitchFamily="34" charset="0"/>
                <a:ea typeface="Calibri" panose="020F0502020204030204" pitchFamily="34" charset="0"/>
                <a:cs typeface="+mn-cs"/>
              </a:rPr>
              <a:t>Input: Geographical </a:t>
            </a:r>
            <a:r>
              <a:rPr lang="en-US" sz="1400" dirty="0">
                <a:solidFill>
                  <a:srgbClr val="586179"/>
                </a:solidFill>
                <a:latin typeface="Arial" panose="020B0604020202020204" pitchFamily="34" charset="0"/>
                <a:ea typeface="Calibri" panose="020F0502020204030204" pitchFamily="34" charset="0"/>
              </a:rPr>
              <a:t>a</a:t>
            </a:r>
            <a:r>
              <a:rPr kumimoji="0" lang="en-US" sz="1400" b="0" i="0" u="none" strike="noStrike" kern="1200" cap="none" spc="0" normalizeH="0" baseline="0" dirty="0">
                <a:ln>
                  <a:noFill/>
                </a:ln>
                <a:solidFill>
                  <a:srgbClr val="586179"/>
                </a:solidFill>
                <a:effectLst/>
                <a:uLnTx/>
                <a:uFillTx/>
                <a:latin typeface="Arial" panose="020B0604020202020204" pitchFamily="34" charset="0"/>
                <a:ea typeface="Calibri" panose="020F0502020204030204" pitchFamily="34" charset="0"/>
                <a:cs typeface="+mn-cs"/>
              </a:rPr>
              <a:t>rea (2D map) and time range (future).</a:t>
            </a:r>
            <a:endParaRPr kumimoji="0" lang="en-US" sz="1400" b="0" i="0" u="none" strike="noStrike" kern="1200" cap="none" spc="0" normalizeH="0" baseline="0" dirty="0">
              <a:ln>
                <a:noFill/>
              </a:ln>
              <a:solidFill>
                <a:srgbClr val="586179"/>
              </a:solidFill>
              <a:effectLst/>
              <a:uLnTx/>
              <a:uFillTx/>
              <a:latin typeface="Calibri" panose="020F0502020204030204" pitchFamily="34" charset="0"/>
              <a:ea typeface="Calibri" panose="020F0502020204030204" pitchFamily="34" charset="0"/>
              <a:cs typeface="+mn-cs"/>
            </a:endParaRPr>
          </a:p>
          <a:p>
            <a:pPr marL="342900" marR="0" lvl="0" indent="-342900" algn="just" defTabSz="1219120" rtl="0" eaLnBrk="1" fontAlgn="auto" latinLnBrk="0" hangingPunct="1">
              <a:lnSpc>
                <a:spcPct val="100000"/>
              </a:lnSpc>
              <a:spcBef>
                <a:spcPts val="0"/>
              </a:spcBef>
              <a:spcAft>
                <a:spcPts val="0"/>
              </a:spcAft>
              <a:buClrTx/>
              <a:buSzTx/>
              <a:buFont typeface="Symbol" pitchFamily="2" charset="2"/>
              <a:buChar char=""/>
              <a:tabLst/>
              <a:defRPr/>
            </a:pPr>
            <a:r>
              <a:rPr kumimoji="0" lang="en-US" sz="1400" b="0" i="0" u="none" strike="noStrike" kern="1200" cap="none" spc="0" normalizeH="0" baseline="0" dirty="0">
                <a:ln>
                  <a:noFill/>
                </a:ln>
                <a:solidFill>
                  <a:srgbClr val="586179"/>
                </a:solidFill>
                <a:effectLst/>
                <a:uLnTx/>
                <a:uFillTx/>
                <a:latin typeface="Arial" panose="020B0604020202020204" pitchFamily="34" charset="0"/>
                <a:ea typeface="Calibri" panose="020F0502020204030204" pitchFamily="34" charset="0"/>
                <a:cs typeface="+mn-cs"/>
              </a:rPr>
              <a:t>Output: Max, min and average </a:t>
            </a:r>
            <a:r>
              <a:rPr lang="en-GB" sz="1400" dirty="0"/>
              <a:t>estimated statistics of population density for the required map, divided in uniform cells depending on the accuracy of the data. In a time series, to include information for the complete requested time range.</a:t>
            </a:r>
            <a:endParaRPr kumimoji="0" lang="en-US" sz="1400" b="0" i="0" u="none" strike="noStrike" kern="1200" cap="none" spc="0" normalizeH="0" baseline="0" dirty="0">
              <a:ln>
                <a:noFill/>
              </a:ln>
              <a:solidFill>
                <a:srgbClr val="586179"/>
              </a:solidFill>
              <a:effectLst/>
              <a:uLnTx/>
              <a:uFillTx/>
              <a:latin typeface="Calibri" panose="020F0502020204030204" pitchFamily="34" charset="0"/>
              <a:ea typeface="Calibri" panose="020F0502020204030204" pitchFamily="34" charset="0"/>
              <a:cs typeface="+mn-cs"/>
            </a:endParaRPr>
          </a:p>
          <a:p>
            <a:pPr algn="l"/>
            <a:endParaRPr lang="es-ES" sz="1800" dirty="0" err="1"/>
          </a:p>
        </p:txBody>
      </p:sp>
    </p:spTree>
    <p:extLst>
      <p:ext uri="{BB962C8B-B14F-4D97-AF65-F5344CB8AC3E}">
        <p14:creationId xmlns:p14="http://schemas.microsoft.com/office/powerpoint/2010/main" val="245828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998BE47-E07F-3F05-99B6-FEC0F3B24312}"/>
              </a:ext>
            </a:extLst>
          </p:cNvPr>
          <p:cNvSpPr>
            <a:spLocks noGrp="1"/>
          </p:cNvSpPr>
          <p:nvPr>
            <p:ph type="sldNum" sz="quarter" idx="10"/>
          </p:nvPr>
        </p:nvSpPr>
        <p:spPr>
          <a:xfrm>
            <a:off x="9077341" y="6484204"/>
            <a:ext cx="2743200" cy="365125"/>
          </a:xfrm>
        </p:spPr>
        <p:txBody>
          <a:bodyPr/>
          <a:lstStyle/>
          <a:p>
            <a:fld id="{E7EBEDA2-51E6-554C-A63C-E820F6D0080D}" type="slidenum">
              <a:rPr lang="es-ES" smtClean="0"/>
              <a:pPr/>
              <a:t>3</a:t>
            </a:fld>
            <a:endParaRPr lang="es-ES"/>
          </a:p>
        </p:txBody>
      </p:sp>
      <p:sp>
        <p:nvSpPr>
          <p:cNvPr id="3" name="Título 2">
            <a:extLst>
              <a:ext uri="{FF2B5EF4-FFF2-40B4-BE49-F238E27FC236}">
                <a16:creationId xmlns:a16="http://schemas.microsoft.com/office/drawing/2014/main" id="{84211EB2-2BC8-0DEA-76ED-3154C88AF634}"/>
              </a:ext>
            </a:extLst>
          </p:cNvPr>
          <p:cNvSpPr>
            <a:spLocks noGrp="1"/>
          </p:cNvSpPr>
          <p:nvPr>
            <p:ph type="title"/>
          </p:nvPr>
        </p:nvSpPr>
        <p:spPr>
          <a:xfrm>
            <a:off x="189410" y="234817"/>
            <a:ext cx="11259303" cy="442108"/>
          </a:xfrm>
        </p:spPr>
        <p:txBody>
          <a:bodyPr/>
          <a:lstStyle/>
          <a:p>
            <a:r>
              <a:rPr lang="es-ES"/>
              <a:t>Reference Use Case:</a:t>
            </a:r>
          </a:p>
        </p:txBody>
      </p:sp>
      <p:sp>
        <p:nvSpPr>
          <p:cNvPr id="7" name="CuadroTexto 6">
            <a:extLst>
              <a:ext uri="{FF2B5EF4-FFF2-40B4-BE49-F238E27FC236}">
                <a16:creationId xmlns:a16="http://schemas.microsoft.com/office/drawing/2014/main" id="{35A6EDA4-DADE-97CE-AFD7-A9F70990CF74}"/>
              </a:ext>
            </a:extLst>
          </p:cNvPr>
          <p:cNvSpPr txBox="1"/>
          <p:nvPr/>
        </p:nvSpPr>
        <p:spPr>
          <a:xfrm>
            <a:off x="8274924" y="1562660"/>
            <a:ext cx="3545617" cy="2123658"/>
          </a:xfrm>
          <a:prstGeom prst="rect">
            <a:avLst/>
          </a:prstGeom>
          <a:ln>
            <a:noFill/>
          </a:ln>
        </p:spPr>
        <p:txBody>
          <a:bodyPr vert="horz" wrap="square" lIns="91440" tIns="45720" rIns="91440" bIns="45720" numCol="1" rtlCol="0" anchor="t">
            <a:spAutoFit/>
          </a:bodyPr>
          <a:lstStyle/>
          <a:p>
            <a:pPr algn="just"/>
            <a:r>
              <a:rPr lang="en-US" sz="1600"/>
              <a:t>The ground risk calculation for SORA 2.5 regulation is divided into 2 main spaces:</a:t>
            </a:r>
            <a:endParaRPr lang="es-ES" sz="1600"/>
          </a:p>
          <a:p>
            <a:r>
              <a:rPr lang="es-ES" sz="1400" b="1"/>
              <a:t>(1) </a:t>
            </a:r>
            <a:r>
              <a:rPr lang="es-ES" sz="1400" b="1" err="1"/>
              <a:t>iGRC</a:t>
            </a:r>
            <a:r>
              <a:rPr lang="es-ES" sz="1400" b="1"/>
              <a:t> Score </a:t>
            </a:r>
            <a:r>
              <a:rPr lang="es-ES" sz="1400" b="1" err="1"/>
              <a:t>Footprint</a:t>
            </a:r>
            <a:r>
              <a:rPr lang="es-ES" sz="1400" b="1"/>
              <a:t>:</a:t>
            </a:r>
            <a:endParaRPr lang="es-ES" sz="1400" b="1">
              <a:cs typeface="Arial"/>
            </a:endParaRPr>
          </a:p>
          <a:p>
            <a:pPr marL="542925" indent="-180975">
              <a:buFontTx/>
              <a:buChar char="-"/>
            </a:pPr>
            <a:r>
              <a:rPr lang="es-ES" sz="1400" u="sng" err="1"/>
              <a:t>Operational</a:t>
            </a:r>
            <a:r>
              <a:rPr lang="es-ES" sz="1400" u="sng"/>
              <a:t> </a:t>
            </a:r>
            <a:r>
              <a:rPr lang="es-ES" sz="1400" u="sng" err="1"/>
              <a:t>Volume</a:t>
            </a:r>
            <a:r>
              <a:rPr lang="es-ES" sz="1400"/>
              <a:t>: Flight </a:t>
            </a:r>
            <a:r>
              <a:rPr lang="es-ES" sz="1400" err="1"/>
              <a:t>Geography</a:t>
            </a:r>
            <a:r>
              <a:rPr lang="es-ES" sz="1400"/>
              <a:t> + </a:t>
            </a:r>
            <a:r>
              <a:rPr lang="es-ES" sz="1400" err="1"/>
              <a:t>Contingency</a:t>
            </a:r>
            <a:r>
              <a:rPr lang="es-ES" sz="1400"/>
              <a:t> </a:t>
            </a:r>
            <a:r>
              <a:rPr lang="es-ES" sz="1400" err="1"/>
              <a:t>Volume</a:t>
            </a:r>
            <a:r>
              <a:rPr lang="es-ES" sz="1400"/>
              <a:t>.</a:t>
            </a:r>
            <a:endParaRPr lang="es-ES" sz="1400">
              <a:cs typeface="Arial"/>
            </a:endParaRPr>
          </a:p>
          <a:p>
            <a:pPr marL="542925" indent="-180975">
              <a:buFontTx/>
              <a:buChar char="-"/>
            </a:pPr>
            <a:r>
              <a:rPr lang="es-ES" sz="1400" u="sng" err="1"/>
              <a:t>Ground</a:t>
            </a:r>
            <a:r>
              <a:rPr lang="es-ES" sz="1400" u="sng"/>
              <a:t> </a:t>
            </a:r>
            <a:r>
              <a:rPr lang="es-ES" sz="1400" u="sng" err="1"/>
              <a:t>Risk</a:t>
            </a:r>
            <a:r>
              <a:rPr lang="es-ES" sz="1400" u="sng"/>
              <a:t> Buffer</a:t>
            </a:r>
            <a:r>
              <a:rPr lang="es-ES" sz="1400"/>
              <a:t>.</a:t>
            </a:r>
            <a:endParaRPr lang="es-ES" sz="1400">
              <a:cs typeface="Arial"/>
            </a:endParaRPr>
          </a:p>
          <a:p>
            <a:pPr marL="608965" lvl="1"/>
            <a:endParaRPr lang="es-ES" sz="1400">
              <a:cs typeface="Arial"/>
            </a:endParaRPr>
          </a:p>
          <a:p>
            <a:pPr algn="l"/>
            <a:r>
              <a:rPr lang="es-ES" sz="1400" b="1"/>
              <a:t>(2) </a:t>
            </a:r>
            <a:r>
              <a:rPr lang="es-ES" sz="1400" b="1" err="1"/>
              <a:t>Adjacent</a:t>
            </a:r>
            <a:r>
              <a:rPr lang="es-ES" sz="1400" b="1"/>
              <a:t> </a:t>
            </a:r>
            <a:r>
              <a:rPr lang="es-ES" sz="1400" b="1" err="1"/>
              <a:t>Area</a:t>
            </a:r>
            <a:r>
              <a:rPr lang="es-ES" sz="1400" b="1"/>
              <a:t>.</a:t>
            </a:r>
            <a:endParaRPr lang="es-ES" sz="1400" b="1">
              <a:cs typeface="Arial"/>
            </a:endParaRPr>
          </a:p>
        </p:txBody>
      </p:sp>
      <p:sp>
        <p:nvSpPr>
          <p:cNvPr id="8" name="CuadroTexto 7">
            <a:extLst>
              <a:ext uri="{FF2B5EF4-FFF2-40B4-BE49-F238E27FC236}">
                <a16:creationId xmlns:a16="http://schemas.microsoft.com/office/drawing/2014/main" id="{53095DB7-88EB-43B0-4E22-307960953C81}"/>
              </a:ext>
            </a:extLst>
          </p:cNvPr>
          <p:cNvSpPr txBox="1"/>
          <p:nvPr/>
        </p:nvSpPr>
        <p:spPr>
          <a:xfrm>
            <a:off x="8370593" y="4866157"/>
            <a:ext cx="3589759" cy="677108"/>
          </a:xfrm>
          <a:prstGeom prst="rect">
            <a:avLst/>
          </a:prstGeom>
          <a:ln>
            <a:noFill/>
          </a:ln>
        </p:spPr>
        <p:txBody>
          <a:bodyPr vert="horz" wrap="square" lIns="91440" tIns="45720" rIns="91440" bIns="45720" numCol="1" rtlCol="0" anchor="t">
            <a:spAutoFit/>
          </a:bodyPr>
          <a:lstStyle/>
          <a:p>
            <a:pPr algn="ctr"/>
            <a:r>
              <a:rPr lang="es-ES" sz="2000" b="1" err="1"/>
              <a:t>iGRC</a:t>
            </a:r>
            <a:r>
              <a:rPr lang="es-ES" sz="2000" b="1"/>
              <a:t> </a:t>
            </a:r>
            <a:r>
              <a:rPr lang="es-ES" sz="2000" b="1" err="1"/>
              <a:t>Footprint</a:t>
            </a:r>
            <a:endParaRPr lang="es-ES" sz="2000" b="1" err="1">
              <a:cs typeface="Arial"/>
            </a:endParaRPr>
          </a:p>
          <a:p>
            <a:pPr algn="ctr"/>
            <a:r>
              <a:rPr lang="es-ES" sz="1800" b="1" err="1"/>
              <a:t>Highest</a:t>
            </a:r>
            <a:r>
              <a:rPr lang="es-ES" sz="1800" b="1"/>
              <a:t> </a:t>
            </a:r>
            <a:r>
              <a:rPr lang="es-ES" sz="1800" b="1" err="1"/>
              <a:t>number</a:t>
            </a:r>
            <a:r>
              <a:rPr lang="es-ES" sz="1800" b="1"/>
              <a:t> </a:t>
            </a:r>
            <a:r>
              <a:rPr lang="es-ES" sz="1800" b="1" err="1"/>
              <a:t>of</a:t>
            </a:r>
            <a:r>
              <a:rPr lang="es-ES" sz="1800" b="1"/>
              <a:t> </a:t>
            </a:r>
            <a:r>
              <a:rPr lang="es-ES" sz="1800" b="1" err="1"/>
              <a:t>people</a:t>
            </a:r>
          </a:p>
        </p:txBody>
      </p:sp>
      <p:sp>
        <p:nvSpPr>
          <p:cNvPr id="9" name="CuadroTexto 8">
            <a:extLst>
              <a:ext uri="{FF2B5EF4-FFF2-40B4-BE49-F238E27FC236}">
                <a16:creationId xmlns:a16="http://schemas.microsoft.com/office/drawing/2014/main" id="{EAC3CD01-7FD1-842F-03FC-B11BC2B8F967}"/>
              </a:ext>
            </a:extLst>
          </p:cNvPr>
          <p:cNvSpPr txBox="1"/>
          <p:nvPr/>
        </p:nvSpPr>
        <p:spPr>
          <a:xfrm>
            <a:off x="8345644" y="3829412"/>
            <a:ext cx="3545617" cy="738664"/>
          </a:xfrm>
          <a:prstGeom prst="rect">
            <a:avLst/>
          </a:prstGeom>
          <a:ln>
            <a:noFill/>
          </a:ln>
        </p:spPr>
        <p:txBody>
          <a:bodyPr vert="horz" wrap="square" lIns="91440" tIns="45720" rIns="91440" bIns="45720" numCol="1" rtlCol="0" anchor="t">
            <a:spAutoFit/>
          </a:bodyPr>
          <a:lstStyle/>
          <a:p>
            <a:pPr algn="ctr"/>
            <a:r>
              <a:rPr lang="en-US" sz="1400" b="1"/>
              <a:t>For each space, the population density data should provide means to calculate:</a:t>
            </a:r>
            <a:endParaRPr lang="es-ES" sz="1400" b="1"/>
          </a:p>
        </p:txBody>
      </p:sp>
      <p:sp>
        <p:nvSpPr>
          <p:cNvPr id="10" name="CuadroTexto 9">
            <a:extLst>
              <a:ext uri="{FF2B5EF4-FFF2-40B4-BE49-F238E27FC236}">
                <a16:creationId xmlns:a16="http://schemas.microsoft.com/office/drawing/2014/main" id="{58851CA0-6C99-64A3-034E-41D29B8FAC2F}"/>
              </a:ext>
            </a:extLst>
          </p:cNvPr>
          <p:cNvSpPr txBox="1"/>
          <p:nvPr/>
        </p:nvSpPr>
        <p:spPr>
          <a:xfrm>
            <a:off x="8386176" y="5573817"/>
            <a:ext cx="3545617" cy="677108"/>
          </a:xfrm>
          <a:prstGeom prst="rect">
            <a:avLst/>
          </a:prstGeom>
          <a:ln>
            <a:noFill/>
          </a:ln>
        </p:spPr>
        <p:txBody>
          <a:bodyPr vert="horz" wrap="square" lIns="91440" tIns="45720" rIns="91440" bIns="45720" numCol="1" rtlCol="0" anchor="t">
            <a:spAutoFit/>
          </a:bodyPr>
          <a:lstStyle/>
          <a:p>
            <a:pPr algn="ctr"/>
            <a:r>
              <a:rPr lang="es-ES" sz="2000" b="1" err="1"/>
              <a:t>Adjacent</a:t>
            </a:r>
            <a:r>
              <a:rPr lang="es-ES" sz="2000" b="1"/>
              <a:t> </a:t>
            </a:r>
            <a:r>
              <a:rPr lang="es-ES" sz="2000" b="1" err="1"/>
              <a:t>Area</a:t>
            </a:r>
            <a:endParaRPr lang="es-ES" sz="2000" b="1"/>
          </a:p>
          <a:p>
            <a:pPr algn="ctr"/>
            <a:r>
              <a:rPr lang="es-ES" sz="1800" b="1" err="1"/>
              <a:t>Average</a:t>
            </a:r>
            <a:r>
              <a:rPr lang="es-ES" sz="1800" b="1"/>
              <a:t> </a:t>
            </a:r>
            <a:r>
              <a:rPr lang="es-ES" sz="1800" b="1" err="1"/>
              <a:t>number</a:t>
            </a:r>
            <a:r>
              <a:rPr lang="es-ES" sz="1800" b="1"/>
              <a:t> of people</a:t>
            </a:r>
          </a:p>
        </p:txBody>
      </p:sp>
      <p:sp>
        <p:nvSpPr>
          <p:cNvPr id="11" name="Rectángulo 10">
            <a:extLst>
              <a:ext uri="{FF2B5EF4-FFF2-40B4-BE49-F238E27FC236}">
                <a16:creationId xmlns:a16="http://schemas.microsoft.com/office/drawing/2014/main" id="{4F360AA4-5DB8-0B4F-EF44-8EEA01DDA130}"/>
              </a:ext>
            </a:extLst>
          </p:cNvPr>
          <p:cNvSpPr/>
          <p:nvPr/>
        </p:nvSpPr>
        <p:spPr>
          <a:xfrm>
            <a:off x="8386176" y="4797397"/>
            <a:ext cx="3545617" cy="1520091"/>
          </a:xfrm>
          <a:prstGeom prst="rect">
            <a:avLst/>
          </a:prstGeom>
          <a:noFill/>
          <a:ln w="28575">
            <a:solidFill>
              <a:srgbClr val="D48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1" name="Grupo 30">
            <a:extLst>
              <a:ext uri="{FF2B5EF4-FFF2-40B4-BE49-F238E27FC236}">
                <a16:creationId xmlns:a16="http://schemas.microsoft.com/office/drawing/2014/main" id="{71FA974C-5140-7065-084D-3A1C3DB9EAF5}"/>
              </a:ext>
            </a:extLst>
          </p:cNvPr>
          <p:cNvGrpSpPr/>
          <p:nvPr/>
        </p:nvGrpSpPr>
        <p:grpSpPr>
          <a:xfrm>
            <a:off x="104774" y="1543610"/>
            <a:ext cx="8067676" cy="4773878"/>
            <a:chOff x="104774" y="1416610"/>
            <a:chExt cx="8067676" cy="4773878"/>
          </a:xfrm>
        </p:grpSpPr>
        <p:sp>
          <p:nvSpPr>
            <p:cNvPr id="12" name="Rectángulo 11">
              <a:extLst>
                <a:ext uri="{FF2B5EF4-FFF2-40B4-BE49-F238E27FC236}">
                  <a16:creationId xmlns:a16="http://schemas.microsoft.com/office/drawing/2014/main" id="{569058F6-CA0A-6404-C000-AEC1D99DA918}"/>
                </a:ext>
              </a:extLst>
            </p:cNvPr>
            <p:cNvSpPr/>
            <p:nvPr/>
          </p:nvSpPr>
          <p:spPr>
            <a:xfrm>
              <a:off x="104774" y="5586172"/>
              <a:ext cx="8067676" cy="594903"/>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Imagen 29">
              <a:extLst>
                <a:ext uri="{FF2B5EF4-FFF2-40B4-BE49-F238E27FC236}">
                  <a16:creationId xmlns:a16="http://schemas.microsoft.com/office/drawing/2014/main" id="{A32BC168-914B-754C-A316-AC7C295078AB}"/>
                </a:ext>
              </a:extLst>
            </p:cNvPr>
            <p:cNvPicPr>
              <a:picLocks noChangeAspect="1"/>
            </p:cNvPicPr>
            <p:nvPr/>
          </p:nvPicPr>
          <p:blipFill rotWithShape="1">
            <a:blip r:embed="rId4"/>
            <a:srcRect l="2158" t="3167" b="885"/>
            <a:stretch/>
          </p:blipFill>
          <p:spPr>
            <a:xfrm>
              <a:off x="123824" y="1528626"/>
              <a:ext cx="8033043" cy="4129224"/>
            </a:xfrm>
            <a:prstGeom prst="rect">
              <a:avLst/>
            </a:prstGeom>
          </p:spPr>
        </p:pic>
        <p:sp>
          <p:nvSpPr>
            <p:cNvPr id="13" name="Rectángulo 12">
              <a:extLst>
                <a:ext uri="{FF2B5EF4-FFF2-40B4-BE49-F238E27FC236}">
                  <a16:creationId xmlns:a16="http://schemas.microsoft.com/office/drawing/2014/main" id="{C6A0C9FB-B480-E26A-8FEA-14ED3119267C}"/>
                </a:ext>
              </a:extLst>
            </p:cNvPr>
            <p:cNvSpPr/>
            <p:nvPr/>
          </p:nvSpPr>
          <p:spPr>
            <a:xfrm>
              <a:off x="104774" y="1416610"/>
              <a:ext cx="8052093" cy="4773878"/>
            </a:xfrm>
            <a:prstGeom prst="rect">
              <a:avLst/>
            </a:prstGeom>
            <a:noFill/>
            <a:ln w="28575">
              <a:solidFill>
                <a:srgbClr val="D48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CuadroTexto 3">
            <a:extLst>
              <a:ext uri="{FF2B5EF4-FFF2-40B4-BE49-F238E27FC236}">
                <a16:creationId xmlns:a16="http://schemas.microsoft.com/office/drawing/2014/main" id="{FA682E4E-471D-9E7C-3710-D0A1BD296B9A}"/>
              </a:ext>
            </a:extLst>
          </p:cNvPr>
          <p:cNvSpPr txBox="1"/>
          <p:nvPr/>
        </p:nvSpPr>
        <p:spPr>
          <a:xfrm>
            <a:off x="189410" y="777577"/>
            <a:ext cx="11499835" cy="646331"/>
          </a:xfrm>
          <a:prstGeom prst="rect">
            <a:avLst/>
          </a:prstGeom>
          <a:ln>
            <a:noFill/>
          </a:ln>
        </p:spPr>
        <p:txBody>
          <a:bodyPr vert="horz" wrap="square" lIns="91440" tIns="45720" rIns="91440" bIns="45720" numCol="1" rtlCol="0" anchor="t">
            <a:spAutoFit/>
          </a:bodyPr>
          <a:lstStyle/>
          <a:p>
            <a:r>
              <a:rPr lang="en-US" sz="1800"/>
              <a:t>Population Density will be calculated for a space containing the flight areas involved and defined before the request of the flight plan authorization </a:t>
            </a:r>
            <a:endParaRPr lang="es-ES" sz="1800" err="1"/>
          </a:p>
        </p:txBody>
      </p:sp>
      <p:sp>
        <p:nvSpPr>
          <p:cNvPr id="5" name="CuadroTexto 3">
            <a:extLst>
              <a:ext uri="{FF2B5EF4-FFF2-40B4-BE49-F238E27FC236}">
                <a16:creationId xmlns:a16="http://schemas.microsoft.com/office/drawing/2014/main" id="{F9953A1A-5A3F-C2C1-D897-5169AD5E477B}"/>
              </a:ext>
            </a:extLst>
          </p:cNvPr>
          <p:cNvSpPr txBox="1"/>
          <p:nvPr/>
        </p:nvSpPr>
        <p:spPr>
          <a:xfrm>
            <a:off x="1402965" y="6534910"/>
            <a:ext cx="11499835" cy="276999"/>
          </a:xfrm>
          <a:prstGeom prst="rect">
            <a:avLst/>
          </a:prstGeom>
          <a:ln>
            <a:noFill/>
          </a:ln>
        </p:spPr>
        <p:txBody>
          <a:bodyPr vert="horz" wrap="square" lIns="91440" tIns="45720" rIns="91440" bIns="45720" numCol="1" rtlCol="0" anchor="t">
            <a:spAutoFit/>
          </a:bodyPr>
          <a:lstStyle/>
          <a:p>
            <a:r>
              <a:rPr lang="en-US" sz="1200" err="1">
                <a:cs typeface="Arial"/>
              </a:rPr>
              <a:t>iGRC</a:t>
            </a:r>
            <a:r>
              <a:rPr lang="en-US" sz="1200">
                <a:cs typeface="Arial"/>
              </a:rPr>
              <a:t>: Intrinsic Ground Risk Class SORA: Specific Operational Risk Assessment</a:t>
            </a:r>
          </a:p>
        </p:txBody>
      </p:sp>
    </p:spTree>
    <p:extLst>
      <p:ext uri="{BB962C8B-B14F-4D97-AF65-F5344CB8AC3E}">
        <p14:creationId xmlns:p14="http://schemas.microsoft.com/office/powerpoint/2010/main" val="192288834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6B2B328-667F-16B2-667B-00CB42A95E79}"/>
              </a:ext>
            </a:extLst>
          </p:cNvPr>
          <p:cNvSpPr/>
          <p:nvPr/>
        </p:nvSpPr>
        <p:spPr>
          <a:xfrm>
            <a:off x="0" y="817009"/>
            <a:ext cx="12192000" cy="275903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23485544-1D71-8916-F2D4-B6BE8E469636}"/>
              </a:ext>
            </a:extLst>
          </p:cNvPr>
          <p:cNvSpPr>
            <a:spLocks noGrp="1"/>
          </p:cNvSpPr>
          <p:nvPr>
            <p:ph type="sldNum" sz="quarter" idx="10"/>
          </p:nvPr>
        </p:nvSpPr>
        <p:spPr/>
        <p:txBody>
          <a:bodyPr/>
          <a:lstStyle/>
          <a:p>
            <a:fld id="{E7EBEDA2-51E6-554C-A63C-E820F6D0080D}" type="slidenum">
              <a:rPr lang="es-ES" smtClean="0"/>
              <a:pPr/>
              <a:t>4</a:t>
            </a:fld>
            <a:endParaRPr lang="es-ES" dirty="0"/>
          </a:p>
        </p:txBody>
      </p:sp>
      <p:sp>
        <p:nvSpPr>
          <p:cNvPr id="3" name="Título 2">
            <a:extLst>
              <a:ext uri="{FF2B5EF4-FFF2-40B4-BE49-F238E27FC236}">
                <a16:creationId xmlns:a16="http://schemas.microsoft.com/office/drawing/2014/main" id="{C6B1AD7D-E4B0-2FA2-29E4-53004B2403AE}"/>
              </a:ext>
            </a:extLst>
          </p:cNvPr>
          <p:cNvSpPr>
            <a:spLocks noGrp="1"/>
          </p:cNvSpPr>
          <p:nvPr>
            <p:ph type="title"/>
          </p:nvPr>
        </p:nvSpPr>
        <p:spPr/>
        <p:txBody>
          <a:bodyPr/>
          <a:lstStyle/>
          <a:p>
            <a:r>
              <a:rPr lang="es-ES"/>
              <a:t>API Inputs and Outputs</a:t>
            </a:r>
          </a:p>
        </p:txBody>
      </p:sp>
      <p:sp>
        <p:nvSpPr>
          <p:cNvPr id="4" name="CuadroTexto 3">
            <a:extLst>
              <a:ext uri="{FF2B5EF4-FFF2-40B4-BE49-F238E27FC236}">
                <a16:creationId xmlns:a16="http://schemas.microsoft.com/office/drawing/2014/main" id="{528ED6E1-1C36-F7F7-2958-37B92965206D}"/>
              </a:ext>
            </a:extLst>
          </p:cNvPr>
          <p:cNvSpPr txBox="1"/>
          <p:nvPr/>
        </p:nvSpPr>
        <p:spPr>
          <a:xfrm>
            <a:off x="161927" y="1060863"/>
            <a:ext cx="8460068" cy="5286062"/>
          </a:xfrm>
          <a:prstGeom prst="rect">
            <a:avLst/>
          </a:prstGeom>
          <a:ln>
            <a:noFill/>
          </a:ln>
        </p:spPr>
        <p:txBody>
          <a:bodyPr vert="horz" wrap="square" lIns="91440" tIns="45720" rIns="91440" bIns="45720" numCol="1" rtlCol="0" anchor="t">
            <a:spAutoFit/>
          </a:bodyPr>
          <a:lstStyle/>
          <a:p>
            <a:pPr algn="just">
              <a:lnSpc>
                <a:spcPct val="150000"/>
              </a:lnSpc>
            </a:pPr>
            <a:r>
              <a:rPr lang="en-US" sz="1600" b="1" dirty="0"/>
              <a:t>The API will receive requests for Risk Assessments for a flight with the following input parameters:</a:t>
            </a:r>
            <a:endParaRPr lang="es-ES" sz="1600" b="1" dirty="0"/>
          </a:p>
          <a:p>
            <a:pPr marL="285750" indent="-285750" algn="just">
              <a:lnSpc>
                <a:spcPct val="150000"/>
              </a:lnSpc>
              <a:buFontTx/>
              <a:buChar char="-"/>
            </a:pPr>
            <a:r>
              <a:rPr lang="en-US" sz="1500" dirty="0"/>
              <a:t>2D Polygon: delimited physical 2D area for the specific flight plan in a polygon format.</a:t>
            </a:r>
          </a:p>
          <a:p>
            <a:pPr algn="just"/>
            <a:endParaRPr lang="es-ES" sz="1500" b="1" dirty="0">
              <a:cs typeface="Arial" panose="020B0604020202020204"/>
            </a:endParaRPr>
          </a:p>
          <a:p>
            <a:pPr marL="285750" indent="-285750" algn="just">
              <a:buFontTx/>
              <a:buChar char="-"/>
            </a:pPr>
            <a:r>
              <a:rPr lang="en-US" sz="1500" dirty="0"/>
              <a:t>Date &amp; time range for the planned flight in CET Format: </a:t>
            </a:r>
            <a:endParaRPr lang="es-ES" sz="1500" b="1" dirty="0">
              <a:cs typeface="Arial" panose="020B0604020202020204"/>
            </a:endParaRPr>
          </a:p>
          <a:p>
            <a:pPr marL="894715" lvl="1" indent="-285750" algn="just">
              <a:buFontTx/>
              <a:buChar char="-"/>
            </a:pPr>
            <a:r>
              <a:rPr lang="en-US" sz="1500" dirty="0"/>
              <a:t>Start Date: from 15 minutes to one year from the moment of the request.</a:t>
            </a:r>
            <a:endParaRPr lang="es-ES" sz="1500" dirty="0"/>
          </a:p>
          <a:p>
            <a:pPr marL="894715" lvl="1" indent="-285750" algn="just">
              <a:buFontTx/>
              <a:buChar char="-"/>
            </a:pPr>
            <a:r>
              <a:rPr lang="en-US" sz="1500" dirty="0"/>
              <a:t>End Date: Considering a maximum duration TBD.</a:t>
            </a:r>
            <a:endParaRPr lang="es-ES" sz="1500" b="1" dirty="0">
              <a:cs typeface="Arial" panose="020B0604020202020204"/>
            </a:endParaRPr>
          </a:p>
          <a:p>
            <a:pPr algn="just"/>
            <a:endParaRPr lang="es-ES" sz="1600" b="1" dirty="0"/>
          </a:p>
          <a:p>
            <a:pPr algn="just"/>
            <a:endParaRPr lang="es-ES" sz="1600" b="1" dirty="0"/>
          </a:p>
          <a:p>
            <a:pPr algn="just">
              <a:lnSpc>
                <a:spcPct val="150000"/>
              </a:lnSpc>
            </a:pPr>
            <a:r>
              <a:rPr lang="en-GB" sz="1600" b="1" dirty="0"/>
              <a:t>The output data shall be:</a:t>
            </a:r>
          </a:p>
          <a:p>
            <a:pPr marL="285750" indent="-285750" algn="just">
              <a:buFontTx/>
              <a:buChar char="-"/>
            </a:pPr>
            <a:r>
              <a:rPr lang="en-GB" sz="1500" dirty="0"/>
              <a:t>A dataset consisting of a sequence of objects. Each of which consist of a quadrangular object containing the input polygon in a grid subdivision with uniform cells (the side of which corresponds to the location accuracy offered).</a:t>
            </a:r>
          </a:p>
          <a:p>
            <a:pPr marL="285750" indent="-285750" algn="just">
              <a:buFontTx/>
              <a:buChar char="-"/>
            </a:pPr>
            <a:endParaRPr lang="en-GB" sz="1500" dirty="0"/>
          </a:p>
          <a:p>
            <a:pPr marL="285750" indent="-285750" algn="just">
              <a:buFontTx/>
              <a:buChar char="-"/>
            </a:pPr>
            <a:r>
              <a:rPr lang="en-GB" sz="1500" dirty="0"/>
              <a:t>In each of the cells of the grid, a series of estimated statistics will be reported for each date and time within the range. For example, if the entry date range was [2023-12-22 11:25 AM to 2023-12-22 PM] it would contain 2 hours (11:00-12:00 AM and 12:00-1:00 PM band), which would return 2 grids, with the following aggregated data record for each grid cell: Maximum Expected Population, Minimum and Average.</a:t>
            </a:r>
          </a:p>
          <a:p>
            <a:pPr marL="285750" indent="-285750" algn="just">
              <a:buFontTx/>
              <a:buChar char="-"/>
            </a:pPr>
            <a:endParaRPr lang="en-US" sz="1600" dirty="0"/>
          </a:p>
        </p:txBody>
      </p:sp>
      <p:pic>
        <p:nvPicPr>
          <p:cNvPr id="12" name="Imagen 11">
            <a:extLst>
              <a:ext uri="{FF2B5EF4-FFF2-40B4-BE49-F238E27FC236}">
                <a16:creationId xmlns:a16="http://schemas.microsoft.com/office/drawing/2014/main" id="{8D73BE6A-0C03-EF2C-CCDA-4C0E2420E555}"/>
              </a:ext>
            </a:extLst>
          </p:cNvPr>
          <p:cNvPicPr>
            <a:picLocks noChangeAspect="1"/>
          </p:cNvPicPr>
          <p:nvPr/>
        </p:nvPicPr>
        <p:blipFill>
          <a:blip r:embed="rId3"/>
          <a:stretch>
            <a:fillRect/>
          </a:stretch>
        </p:blipFill>
        <p:spPr>
          <a:xfrm>
            <a:off x="8755344" y="4107769"/>
            <a:ext cx="3436656" cy="1727468"/>
          </a:xfrm>
          <a:prstGeom prst="rect">
            <a:avLst/>
          </a:prstGeom>
        </p:spPr>
      </p:pic>
      <p:pic>
        <p:nvPicPr>
          <p:cNvPr id="14" name="Imagen 13">
            <a:extLst>
              <a:ext uri="{FF2B5EF4-FFF2-40B4-BE49-F238E27FC236}">
                <a16:creationId xmlns:a16="http://schemas.microsoft.com/office/drawing/2014/main" id="{87189443-7105-2378-9A22-C941A09A8263}"/>
              </a:ext>
            </a:extLst>
          </p:cNvPr>
          <p:cNvPicPr>
            <a:picLocks noChangeAspect="1"/>
          </p:cNvPicPr>
          <p:nvPr/>
        </p:nvPicPr>
        <p:blipFill rotWithShape="1">
          <a:blip r:embed="rId4">
            <a:clrChange>
              <a:clrFrom>
                <a:srgbClr val="FFFFFF"/>
              </a:clrFrom>
              <a:clrTo>
                <a:srgbClr val="FFFFFF">
                  <a:alpha val="0"/>
                </a:srgbClr>
              </a:clrTo>
            </a:clrChange>
          </a:blip>
          <a:srcRect l="-1" r="1111"/>
          <a:stretch/>
        </p:blipFill>
        <p:spPr>
          <a:xfrm>
            <a:off x="8943935" y="817009"/>
            <a:ext cx="2845682" cy="2406237"/>
          </a:xfrm>
          <a:prstGeom prst="rect">
            <a:avLst/>
          </a:prstGeom>
        </p:spPr>
      </p:pic>
    </p:spTree>
    <p:extLst>
      <p:ext uri="{BB962C8B-B14F-4D97-AF65-F5344CB8AC3E}">
        <p14:creationId xmlns:p14="http://schemas.microsoft.com/office/powerpoint/2010/main" val="3679643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43DA59E-F308-7133-BB5E-8E5F89364EAB}"/>
              </a:ext>
            </a:extLst>
          </p:cNvPr>
          <p:cNvSpPr>
            <a:spLocks noGrp="1"/>
          </p:cNvSpPr>
          <p:nvPr>
            <p:ph type="sldNum" sz="quarter" idx="10"/>
          </p:nvPr>
        </p:nvSpPr>
        <p:spPr/>
        <p:txBody>
          <a:bodyPr/>
          <a:lstStyle/>
          <a:p>
            <a:fld id="{E7EBEDA2-51E6-554C-A63C-E820F6D0080D}" type="slidenum">
              <a:rPr lang="es-ES" smtClean="0"/>
              <a:pPr/>
              <a:t>5</a:t>
            </a:fld>
            <a:endParaRPr lang="es-ES"/>
          </a:p>
        </p:txBody>
      </p:sp>
      <p:sp>
        <p:nvSpPr>
          <p:cNvPr id="3" name="Título 2">
            <a:extLst>
              <a:ext uri="{FF2B5EF4-FFF2-40B4-BE49-F238E27FC236}">
                <a16:creationId xmlns:a16="http://schemas.microsoft.com/office/drawing/2014/main" id="{41B2A07D-08CA-EEB1-EA61-C3D6565C0E1D}"/>
              </a:ext>
            </a:extLst>
          </p:cNvPr>
          <p:cNvSpPr>
            <a:spLocks noGrp="1"/>
          </p:cNvSpPr>
          <p:nvPr>
            <p:ph type="title"/>
          </p:nvPr>
        </p:nvSpPr>
        <p:spPr/>
        <p:txBody>
          <a:bodyPr/>
          <a:lstStyle/>
          <a:p>
            <a:r>
              <a:rPr lang="en-US" dirty="0"/>
              <a:t>Key aspects to discuss amongst MNOs</a:t>
            </a:r>
          </a:p>
        </p:txBody>
      </p:sp>
      <p:sp>
        <p:nvSpPr>
          <p:cNvPr id="5" name="CuadroTexto 4">
            <a:extLst>
              <a:ext uri="{FF2B5EF4-FFF2-40B4-BE49-F238E27FC236}">
                <a16:creationId xmlns:a16="http://schemas.microsoft.com/office/drawing/2014/main" id="{5A9F8862-11A8-008D-EF12-F8736A8C94D1}"/>
              </a:ext>
            </a:extLst>
          </p:cNvPr>
          <p:cNvSpPr txBox="1"/>
          <p:nvPr/>
        </p:nvSpPr>
        <p:spPr>
          <a:xfrm>
            <a:off x="295276" y="1022763"/>
            <a:ext cx="11077574" cy="5755422"/>
          </a:xfrm>
          <a:prstGeom prst="rect">
            <a:avLst/>
          </a:prstGeom>
          <a:ln>
            <a:noFill/>
          </a:ln>
        </p:spPr>
        <p:txBody>
          <a:bodyPr vert="horz" wrap="square" lIns="91440" tIns="45720" rIns="91440" bIns="45720" numCol="1" rtlCol="0" anchor="t">
            <a:spAutoFit/>
          </a:bodyPr>
          <a:lstStyle/>
          <a:p>
            <a:pPr marL="342900" indent="-342900" algn="just">
              <a:lnSpc>
                <a:spcPct val="150000"/>
              </a:lnSpc>
              <a:buAutoNum type="arabicPeriod"/>
            </a:pPr>
            <a:r>
              <a:rPr lang="en-US" sz="1600" b="1" dirty="0"/>
              <a:t>Output calculation</a:t>
            </a:r>
            <a:r>
              <a:rPr lang="en-US" sz="1600" dirty="0"/>
              <a:t>: It will be calculated based on an aggregate number of devices/SIM cards connected to the mobile network, discriminating those that are classified as IoT/M2M. Data should be anonymized prior to aggregation.</a:t>
            </a:r>
            <a:endParaRPr lang="en-US" dirty="0"/>
          </a:p>
          <a:p>
            <a:pPr marL="342900" indent="-342900" algn="just">
              <a:lnSpc>
                <a:spcPct val="150000"/>
              </a:lnSpc>
              <a:buAutoNum type="arabicPeriod"/>
            </a:pPr>
            <a:r>
              <a:rPr lang="en-US" sz="1600" b="1" dirty="0"/>
              <a:t>Spatial Indexing</a:t>
            </a:r>
            <a:r>
              <a:rPr lang="en-US" sz="1600" dirty="0"/>
              <a:t>: Partitioning the polygon into smaller uniform units (e.g.: G7 geohashes).</a:t>
            </a:r>
            <a:endParaRPr lang="en-US" dirty="0"/>
          </a:p>
          <a:p>
            <a:pPr marL="342900" indent="-342900" algn="just">
              <a:lnSpc>
                <a:spcPct val="150000"/>
              </a:lnSpc>
              <a:buAutoNum type="arabicPeriod"/>
            </a:pPr>
            <a:r>
              <a:rPr lang="en-US" sz="1600" b="1" dirty="0"/>
              <a:t>Prediction Model</a:t>
            </a:r>
            <a:r>
              <a:rPr lang="en-US" sz="1600" dirty="0"/>
              <a:t>:</a:t>
            </a:r>
            <a:r>
              <a:rPr lang="en-US" sz="1600" dirty="0">
                <a:sym typeface="Wingdings" panose="05000000000000000000" pitchFamily="2" charset="2"/>
              </a:rPr>
              <a:t> The output data refers to a date in the future. Then the output will be based on a prediction model. Basic implementation:  Average population in the past X weeks on same day-time, e.g. for a Tuesday 11:45, the number of people "attributed" to the area on the N preceding Tuesdays at the same time/hour.</a:t>
            </a:r>
            <a:endParaRPr lang="en-US" sz="1600" dirty="0">
              <a:cs typeface="Arial"/>
            </a:endParaRPr>
          </a:p>
          <a:p>
            <a:pPr marL="342900" indent="-342900" algn="just">
              <a:lnSpc>
                <a:spcPct val="150000"/>
              </a:lnSpc>
              <a:buAutoNum type="arabicPeriod"/>
            </a:pPr>
            <a:r>
              <a:rPr lang="en-US" sz="1600" b="1" dirty="0"/>
              <a:t>Extrapolation of the people amount from the number of detected SIM cards (from 1 or many MNOs)</a:t>
            </a:r>
            <a:r>
              <a:rPr lang="en-US" sz="1600" dirty="0"/>
              <a:t>:</a:t>
            </a:r>
            <a:endParaRPr lang="en-US" sz="1600" dirty="0">
              <a:cs typeface="Arial"/>
            </a:endParaRPr>
          </a:p>
          <a:p>
            <a:pPr marL="951865" lvl="1" indent="-342900" algn="just">
              <a:lnSpc>
                <a:spcPct val="150000"/>
              </a:lnSpc>
              <a:buAutoNum type="alphaLcParenR"/>
            </a:pPr>
            <a:r>
              <a:rPr lang="en-US" sz="1600" u="sng" dirty="0"/>
              <a:t>The extrapolation algorithm should be statistically robust specially when accommodating outputs from several MNOs</a:t>
            </a:r>
            <a:r>
              <a:rPr lang="en-US" sz="1600" dirty="0"/>
              <a:t> (abundant research available).</a:t>
            </a:r>
          </a:p>
          <a:p>
            <a:pPr marL="951865" lvl="1" indent="-342900" algn="just">
              <a:lnSpc>
                <a:spcPct val="150000"/>
              </a:lnSpc>
              <a:buAutoNum type="alphaLcParenR"/>
            </a:pPr>
            <a:r>
              <a:rPr lang="en-US" sz="1600" dirty="0">
                <a:cs typeface="Arial"/>
              </a:rPr>
              <a:t>MNO market share is a key parameter to design the extrapolation method, in addition to considering people with no devices.</a:t>
            </a:r>
          </a:p>
          <a:p>
            <a:pPr marL="342900" indent="-342900" algn="just">
              <a:lnSpc>
                <a:spcPct val="150000"/>
              </a:lnSpc>
              <a:buFont typeface="+mj-lt"/>
              <a:buAutoNum type="arabicPeriod"/>
            </a:pPr>
            <a:r>
              <a:rPr lang="en-US" sz="1600" b="1" dirty="0"/>
              <a:t>GDPR/Privacy</a:t>
            </a:r>
            <a:r>
              <a:rPr lang="en-US" sz="1600" dirty="0"/>
              <a:t>: No output values will be provided for subunits below 15 people/km2.</a:t>
            </a:r>
            <a:endParaRPr lang="en-US" sz="1600" dirty="0">
              <a:cs typeface="Arial"/>
            </a:endParaRPr>
          </a:p>
          <a:p>
            <a:pPr marL="342900" indent="-342900" algn="just">
              <a:lnSpc>
                <a:spcPct val="150000"/>
              </a:lnSpc>
              <a:buAutoNum type="arabicPeriod"/>
            </a:pPr>
            <a:r>
              <a:rPr lang="en-US" sz="1600" dirty="0">
                <a:cs typeface="Arial"/>
              </a:rPr>
              <a:t>Compliance of outputs with interfaces defined by the UAS regulation (link to GSMA Aerial Connectivity Joint Activity – ACJA).</a:t>
            </a:r>
          </a:p>
          <a:p>
            <a:pPr algn="just"/>
            <a:endParaRPr lang="es-ES" sz="1600" b="1" dirty="0"/>
          </a:p>
          <a:p>
            <a:pPr algn="just"/>
            <a:endParaRPr lang="es-ES" sz="1600" b="1" dirty="0">
              <a:cs typeface="Arial" panose="020B0604020202020204"/>
            </a:endParaRPr>
          </a:p>
        </p:txBody>
      </p:sp>
    </p:spTree>
    <p:extLst>
      <p:ext uri="{BB962C8B-B14F-4D97-AF65-F5344CB8AC3E}">
        <p14:creationId xmlns:p14="http://schemas.microsoft.com/office/powerpoint/2010/main" val="278686734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4134F69C-6A3E-FAD6-1FAC-F9A6C20C862F}"/>
              </a:ext>
            </a:extLst>
          </p:cNvPr>
          <p:cNvSpPr/>
          <p:nvPr/>
        </p:nvSpPr>
        <p:spPr>
          <a:xfrm>
            <a:off x="0" y="709525"/>
            <a:ext cx="12192000" cy="275903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403112CA-F83D-14AA-6554-D07067162C4D}"/>
              </a:ext>
            </a:extLst>
          </p:cNvPr>
          <p:cNvSpPr>
            <a:spLocks noGrp="1"/>
          </p:cNvSpPr>
          <p:nvPr>
            <p:ph type="sldNum" sz="quarter" idx="10"/>
          </p:nvPr>
        </p:nvSpPr>
        <p:spPr/>
        <p:txBody>
          <a:bodyPr/>
          <a:lstStyle/>
          <a:p>
            <a:fld id="{E7EBEDA2-51E6-554C-A63C-E820F6D0080D}" type="slidenum">
              <a:rPr lang="es-ES" smtClean="0"/>
              <a:pPr/>
              <a:t>6</a:t>
            </a:fld>
            <a:endParaRPr lang="es-ES"/>
          </a:p>
        </p:txBody>
      </p:sp>
      <p:sp>
        <p:nvSpPr>
          <p:cNvPr id="3" name="Título 2">
            <a:extLst>
              <a:ext uri="{FF2B5EF4-FFF2-40B4-BE49-F238E27FC236}">
                <a16:creationId xmlns:a16="http://schemas.microsoft.com/office/drawing/2014/main" id="{2362AF8E-8987-7EB2-95C0-B9FB046D6918}"/>
              </a:ext>
            </a:extLst>
          </p:cNvPr>
          <p:cNvSpPr>
            <a:spLocks noGrp="1"/>
          </p:cNvSpPr>
          <p:nvPr>
            <p:ph type="title"/>
          </p:nvPr>
        </p:nvSpPr>
        <p:spPr/>
        <p:txBody>
          <a:bodyPr/>
          <a:lstStyle/>
          <a:p>
            <a:r>
              <a:rPr lang="es-ES" dirty="0"/>
              <a:t>CAMARA SCOPE and EXPECTED TIMELINE</a:t>
            </a:r>
          </a:p>
        </p:txBody>
      </p:sp>
      <p:sp>
        <p:nvSpPr>
          <p:cNvPr id="4" name="CuadroTexto 3">
            <a:extLst>
              <a:ext uri="{FF2B5EF4-FFF2-40B4-BE49-F238E27FC236}">
                <a16:creationId xmlns:a16="http://schemas.microsoft.com/office/drawing/2014/main" id="{4178503F-728E-7BAA-2848-EF690DEDE383}"/>
              </a:ext>
            </a:extLst>
          </p:cNvPr>
          <p:cNvSpPr txBox="1"/>
          <p:nvPr/>
        </p:nvSpPr>
        <p:spPr>
          <a:xfrm>
            <a:off x="623156" y="3429000"/>
            <a:ext cx="6153029" cy="2459006"/>
          </a:xfrm>
          <a:prstGeom prst="rect">
            <a:avLst/>
          </a:prstGeom>
          <a:ln>
            <a:noFill/>
          </a:ln>
        </p:spPr>
        <p:txBody>
          <a:bodyPr vert="horz" wrap="square" lIns="91440" tIns="45720" rIns="91440" bIns="45720" numCol="1" rtlCol="0" anchor="t">
            <a:spAutoFit/>
          </a:bodyPr>
          <a:lstStyle/>
          <a:p>
            <a:pPr marL="457200" indent="-457200" algn="l">
              <a:lnSpc>
                <a:spcPct val="200000"/>
              </a:lnSpc>
              <a:buFont typeface="+mj-lt"/>
              <a:buAutoNum type="arabicPeriod"/>
            </a:pPr>
            <a:r>
              <a:rPr lang="en-US" sz="2000" dirty="0"/>
              <a:t>API User story and Scope proposal</a:t>
            </a:r>
          </a:p>
          <a:p>
            <a:pPr marL="457200" indent="-457200" algn="l">
              <a:lnSpc>
                <a:spcPct val="200000"/>
              </a:lnSpc>
              <a:buFont typeface="+mj-lt"/>
              <a:buAutoNum type="arabicPeriod"/>
            </a:pPr>
            <a:r>
              <a:rPr lang="en-US" sz="2000" dirty="0"/>
              <a:t>API flows and parameters, including algorithm</a:t>
            </a:r>
          </a:p>
          <a:p>
            <a:pPr marL="457200" indent="-457200" algn="l">
              <a:lnSpc>
                <a:spcPct val="200000"/>
              </a:lnSpc>
              <a:buFont typeface="+mj-lt"/>
              <a:buAutoNum type="arabicPeriod"/>
            </a:pPr>
            <a:r>
              <a:rPr lang="en-US" sz="2000" dirty="0"/>
              <a:t>YAML file proposal</a:t>
            </a:r>
          </a:p>
          <a:p>
            <a:pPr marL="457200" indent="-457200" algn="l">
              <a:lnSpc>
                <a:spcPct val="200000"/>
              </a:lnSpc>
              <a:buFont typeface="+mj-lt"/>
              <a:buAutoNum type="arabicPeriod"/>
            </a:pPr>
            <a:r>
              <a:rPr lang="en-US" sz="2000" dirty="0"/>
              <a:t>YAML filed approval and documentation creation </a:t>
            </a:r>
          </a:p>
        </p:txBody>
      </p:sp>
      <p:sp>
        <p:nvSpPr>
          <p:cNvPr id="6" name="Flecha derecha 5">
            <a:extLst>
              <a:ext uri="{FF2B5EF4-FFF2-40B4-BE49-F238E27FC236}">
                <a16:creationId xmlns:a16="http://schemas.microsoft.com/office/drawing/2014/main" id="{2FD1743F-A9C2-B949-2679-23BDD4DD8786}"/>
              </a:ext>
            </a:extLst>
          </p:cNvPr>
          <p:cNvSpPr/>
          <p:nvPr/>
        </p:nvSpPr>
        <p:spPr>
          <a:xfrm rot="5400000">
            <a:off x="-1132746" y="4601302"/>
            <a:ext cx="2888647" cy="623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7FB29CE7-6EE4-84FC-CF42-A2EB45D2A16E}"/>
              </a:ext>
            </a:extLst>
          </p:cNvPr>
          <p:cNvSpPr txBox="1"/>
          <p:nvPr/>
        </p:nvSpPr>
        <p:spPr>
          <a:xfrm>
            <a:off x="677338" y="1022763"/>
            <a:ext cx="11143203" cy="1631216"/>
          </a:xfrm>
          <a:prstGeom prst="rect">
            <a:avLst/>
          </a:prstGeom>
          <a:ln>
            <a:noFill/>
          </a:ln>
        </p:spPr>
        <p:txBody>
          <a:bodyPr vert="horz" wrap="square" lIns="91440" tIns="45720" rIns="91440" bIns="45720" numCol="1" rtlCol="0" anchor="t">
            <a:spAutoFit/>
          </a:bodyPr>
          <a:lstStyle/>
          <a:p>
            <a:pPr algn="l"/>
            <a:r>
              <a:rPr lang="en-GB" sz="2000" dirty="0"/>
              <a:t>This service API not only considers a basic question-response service, but an interpolation and prediction logic.</a:t>
            </a:r>
          </a:p>
          <a:p>
            <a:pPr algn="l"/>
            <a:endParaRPr lang="en-GB" sz="2000" dirty="0"/>
          </a:p>
          <a:p>
            <a:pPr algn="l"/>
            <a:r>
              <a:rPr lang="en-GB" sz="2000" dirty="0"/>
              <a:t>CAMARA is expected to provide not only the .</a:t>
            </a:r>
            <a:r>
              <a:rPr lang="en-GB" sz="2000" dirty="0" err="1"/>
              <a:t>yaml</a:t>
            </a:r>
            <a:r>
              <a:rPr lang="en-GB" sz="2000" dirty="0"/>
              <a:t> API specification but also the guidelines for internal service logic, ensuring a homogeneous response among operators. </a:t>
            </a:r>
          </a:p>
        </p:txBody>
      </p:sp>
      <p:sp>
        <p:nvSpPr>
          <p:cNvPr id="10" name="CuadroTexto 9">
            <a:extLst>
              <a:ext uri="{FF2B5EF4-FFF2-40B4-BE49-F238E27FC236}">
                <a16:creationId xmlns:a16="http://schemas.microsoft.com/office/drawing/2014/main" id="{440E4499-DA79-4F75-7C0B-37ECA8D19365}"/>
              </a:ext>
            </a:extLst>
          </p:cNvPr>
          <p:cNvSpPr txBox="1"/>
          <p:nvPr/>
        </p:nvSpPr>
        <p:spPr>
          <a:xfrm>
            <a:off x="6942140" y="3618469"/>
            <a:ext cx="5213684" cy="646331"/>
          </a:xfrm>
          <a:prstGeom prst="rect">
            <a:avLst/>
          </a:prstGeom>
          <a:ln>
            <a:noFill/>
          </a:ln>
        </p:spPr>
        <p:txBody>
          <a:bodyPr vert="horz" wrap="square" lIns="91440" tIns="45720" rIns="91440" bIns="45720" numCol="1" rtlCol="0" anchor="t">
            <a:spAutoFit/>
          </a:bodyPr>
          <a:lstStyle/>
          <a:p>
            <a:pPr algn="l"/>
            <a:r>
              <a:rPr lang="en-US" sz="2000" dirty="0">
                <a:solidFill>
                  <a:schemeClr val="tx2"/>
                </a:solidFill>
              </a:rPr>
              <a:t>Now		 </a:t>
            </a:r>
            <a:r>
              <a:rPr lang="en-US" sz="2000" dirty="0">
                <a:solidFill>
                  <a:schemeClr val="tx2"/>
                </a:solidFill>
                <a:sym typeface="Wingdings" pitchFamily="2" charset="2"/>
              </a:rPr>
              <a:t> 	07 February </a:t>
            </a:r>
            <a:endParaRPr lang="en-US" sz="2000" dirty="0">
              <a:solidFill>
                <a:schemeClr val="tx2"/>
              </a:solidFill>
            </a:endParaRPr>
          </a:p>
          <a:p>
            <a:pPr algn="l"/>
            <a:r>
              <a:rPr lang="en-US" sz="1600" dirty="0">
                <a:solidFill>
                  <a:schemeClr val="tx2"/>
                </a:solidFill>
              </a:rPr>
              <a:t>(initial proposal)</a:t>
            </a:r>
          </a:p>
        </p:txBody>
      </p:sp>
      <p:sp>
        <p:nvSpPr>
          <p:cNvPr id="13" name="CuadroTexto 12">
            <a:extLst>
              <a:ext uri="{FF2B5EF4-FFF2-40B4-BE49-F238E27FC236}">
                <a16:creationId xmlns:a16="http://schemas.microsoft.com/office/drawing/2014/main" id="{424830BC-B94E-60F7-38DB-1EBF1261E8A9}"/>
              </a:ext>
            </a:extLst>
          </p:cNvPr>
          <p:cNvSpPr txBox="1"/>
          <p:nvPr/>
        </p:nvSpPr>
        <p:spPr>
          <a:xfrm>
            <a:off x="6942140" y="4258393"/>
            <a:ext cx="6150542" cy="400110"/>
          </a:xfrm>
          <a:prstGeom prst="rect">
            <a:avLst/>
          </a:prstGeom>
          <a:noFill/>
          <a:ln>
            <a:noFill/>
          </a:ln>
        </p:spPr>
        <p:txBody>
          <a:bodyPr wrap="square">
            <a:spAutoFit/>
          </a:bodyPr>
          <a:lstStyle/>
          <a:p>
            <a:pPr algn="l"/>
            <a:r>
              <a:rPr lang="en-US" sz="2000" dirty="0">
                <a:solidFill>
                  <a:schemeClr val="tx2"/>
                </a:solidFill>
              </a:rPr>
              <a:t>07 February 	 </a:t>
            </a:r>
            <a:r>
              <a:rPr lang="en-US" sz="2000" dirty="0">
                <a:solidFill>
                  <a:schemeClr val="tx2"/>
                </a:solidFill>
                <a:sym typeface="Wingdings" pitchFamily="2" charset="2"/>
              </a:rPr>
              <a:t> 	21 February</a:t>
            </a:r>
          </a:p>
        </p:txBody>
      </p:sp>
      <p:sp>
        <p:nvSpPr>
          <p:cNvPr id="15" name="CuadroTexto 14">
            <a:extLst>
              <a:ext uri="{FF2B5EF4-FFF2-40B4-BE49-F238E27FC236}">
                <a16:creationId xmlns:a16="http://schemas.microsoft.com/office/drawing/2014/main" id="{35DEB7EE-FF2C-D8D8-7873-AB917652240D}"/>
              </a:ext>
            </a:extLst>
          </p:cNvPr>
          <p:cNvSpPr txBox="1"/>
          <p:nvPr/>
        </p:nvSpPr>
        <p:spPr>
          <a:xfrm>
            <a:off x="6942140" y="4818549"/>
            <a:ext cx="5249860" cy="646331"/>
          </a:xfrm>
          <a:prstGeom prst="rect">
            <a:avLst/>
          </a:prstGeom>
          <a:noFill/>
          <a:ln>
            <a:noFill/>
          </a:ln>
        </p:spPr>
        <p:txBody>
          <a:bodyPr wrap="square">
            <a:spAutoFit/>
          </a:bodyPr>
          <a:lstStyle/>
          <a:p>
            <a:pPr algn="l"/>
            <a:r>
              <a:rPr lang="en-US" sz="2000" dirty="0"/>
              <a:t>07 February 	</a:t>
            </a:r>
            <a:r>
              <a:rPr lang="en-US" sz="2000" dirty="0">
                <a:sym typeface="Wingdings" pitchFamily="2" charset="2"/>
              </a:rPr>
              <a:t> 	21 February</a:t>
            </a:r>
          </a:p>
          <a:p>
            <a:pPr algn="l"/>
            <a:r>
              <a:rPr lang="en-US" sz="1600" dirty="0"/>
              <a:t>(initial proposal)</a:t>
            </a:r>
          </a:p>
        </p:txBody>
      </p:sp>
      <p:sp>
        <p:nvSpPr>
          <p:cNvPr id="17" name="CuadroTexto 16">
            <a:extLst>
              <a:ext uri="{FF2B5EF4-FFF2-40B4-BE49-F238E27FC236}">
                <a16:creationId xmlns:a16="http://schemas.microsoft.com/office/drawing/2014/main" id="{0745A44F-2A58-7EFC-F59C-A0C79544E959}"/>
              </a:ext>
            </a:extLst>
          </p:cNvPr>
          <p:cNvSpPr txBox="1"/>
          <p:nvPr/>
        </p:nvSpPr>
        <p:spPr>
          <a:xfrm>
            <a:off x="6942140" y="5480289"/>
            <a:ext cx="5249860" cy="1015663"/>
          </a:xfrm>
          <a:prstGeom prst="rect">
            <a:avLst/>
          </a:prstGeom>
          <a:noFill/>
          <a:ln>
            <a:noFill/>
          </a:ln>
        </p:spPr>
        <p:txBody>
          <a:bodyPr wrap="square">
            <a:spAutoFit/>
          </a:bodyPr>
          <a:lstStyle/>
          <a:p>
            <a:pPr algn="l"/>
            <a:r>
              <a:rPr lang="en-US" sz="2000" dirty="0">
                <a:sym typeface="Wingdings" pitchFamily="2" charset="2"/>
              </a:rPr>
              <a:t>21</a:t>
            </a:r>
            <a:r>
              <a:rPr lang="en-US" sz="2000" dirty="0"/>
              <a:t> February 	</a:t>
            </a:r>
            <a:r>
              <a:rPr lang="en-US" sz="2000" dirty="0">
                <a:sym typeface="Wingdings" pitchFamily="2" charset="2"/>
              </a:rPr>
              <a:t> 	</a:t>
            </a:r>
            <a:r>
              <a:rPr lang="en-US" sz="2000">
                <a:sym typeface="Wingdings" pitchFamily="2" charset="2"/>
              </a:rPr>
              <a:t>06 March</a:t>
            </a:r>
            <a:endParaRPr lang="en-US" sz="2000" dirty="0">
              <a:sym typeface="Wingdings" pitchFamily="2" charset="2"/>
            </a:endParaRPr>
          </a:p>
          <a:p>
            <a:r>
              <a:rPr lang="en-US" sz="2000" dirty="0">
                <a:sym typeface="Wingdings" pitchFamily="2" charset="2"/>
              </a:rPr>
              <a:t>			</a:t>
            </a:r>
            <a:r>
              <a:rPr lang="en-US" sz="1600" dirty="0"/>
              <a:t>(RC proposal)</a:t>
            </a:r>
          </a:p>
          <a:p>
            <a:pPr algn="l"/>
            <a:endParaRPr lang="en-US" sz="2000" dirty="0">
              <a:sym typeface="Wingdings" pitchFamily="2" charset="2"/>
            </a:endParaRPr>
          </a:p>
        </p:txBody>
      </p:sp>
    </p:spTree>
    <p:extLst>
      <p:ext uri="{BB962C8B-B14F-4D97-AF65-F5344CB8AC3E}">
        <p14:creationId xmlns:p14="http://schemas.microsoft.com/office/powerpoint/2010/main" val="3678188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B406BC8-F764-B2CD-233D-B2B1F8B30D13}"/>
              </a:ext>
            </a:extLst>
          </p:cNvPr>
          <p:cNvSpPr>
            <a:spLocks noGrp="1"/>
          </p:cNvSpPr>
          <p:nvPr>
            <p:ph type="sldNum" sz="quarter" idx="10"/>
          </p:nvPr>
        </p:nvSpPr>
        <p:spPr/>
        <p:txBody>
          <a:bodyPr/>
          <a:lstStyle/>
          <a:p>
            <a:fld id="{E7EBEDA2-51E6-554C-A63C-E820F6D0080D}" type="slidenum">
              <a:rPr lang="es-ES" smtClean="0"/>
              <a:pPr/>
              <a:t>7</a:t>
            </a:fld>
            <a:endParaRPr lang="es-ES"/>
          </a:p>
        </p:txBody>
      </p:sp>
      <p:sp>
        <p:nvSpPr>
          <p:cNvPr id="3" name="Título 2">
            <a:extLst>
              <a:ext uri="{FF2B5EF4-FFF2-40B4-BE49-F238E27FC236}">
                <a16:creationId xmlns:a16="http://schemas.microsoft.com/office/drawing/2014/main" id="{BD4EAF24-4390-742E-26D6-96974D6B8B42}"/>
              </a:ext>
            </a:extLst>
          </p:cNvPr>
          <p:cNvSpPr>
            <a:spLocks noGrp="1"/>
          </p:cNvSpPr>
          <p:nvPr>
            <p:ph type="title"/>
          </p:nvPr>
        </p:nvSpPr>
        <p:spPr/>
        <p:txBody>
          <a:bodyPr/>
          <a:lstStyle/>
          <a:p>
            <a:r>
              <a:rPr lang="es-ES" dirty="0"/>
              <a:t>API SCOPE – Use cases</a:t>
            </a:r>
          </a:p>
        </p:txBody>
      </p:sp>
      <p:sp>
        <p:nvSpPr>
          <p:cNvPr id="5" name="CuadroTexto 4">
            <a:extLst>
              <a:ext uri="{FF2B5EF4-FFF2-40B4-BE49-F238E27FC236}">
                <a16:creationId xmlns:a16="http://schemas.microsoft.com/office/drawing/2014/main" id="{BC26CF02-8E2F-EBE2-3E78-589826E59AED}"/>
              </a:ext>
            </a:extLst>
          </p:cNvPr>
          <p:cNvSpPr txBox="1"/>
          <p:nvPr/>
        </p:nvSpPr>
        <p:spPr>
          <a:xfrm>
            <a:off x="1145406" y="1270535"/>
            <a:ext cx="9750392" cy="1877437"/>
          </a:xfrm>
          <a:prstGeom prst="rect">
            <a:avLst/>
          </a:prstGeom>
          <a:ln>
            <a:noFill/>
          </a:ln>
        </p:spPr>
        <p:txBody>
          <a:bodyPr vert="horz" wrap="square" lIns="91440" tIns="45720" rIns="91440" bIns="45720" numCol="1" rtlCol="0" anchor="t">
            <a:spAutoFit/>
          </a:bodyPr>
          <a:lstStyle/>
          <a:p>
            <a:pPr marL="457200" indent="-457200" algn="l">
              <a:buFont typeface="+mj-lt"/>
              <a:buAutoNum type="arabicPeriod"/>
            </a:pPr>
            <a:r>
              <a:rPr lang="en-US" dirty="0"/>
              <a:t>(Drones) Population Density prediction as an input for the risk assessment before a drone flight starts, during the planning.</a:t>
            </a:r>
          </a:p>
          <a:p>
            <a:pPr algn="l"/>
            <a:r>
              <a:rPr lang="en-US" dirty="0"/>
              <a:t>	</a:t>
            </a:r>
            <a:r>
              <a:rPr lang="en-US" sz="2000" dirty="0"/>
              <a:t>Outputs are based on future prediction, inputs from API </a:t>
            </a:r>
          </a:p>
          <a:p>
            <a:pPr algn="l"/>
            <a:endParaRPr lang="en-US" sz="2000" dirty="0"/>
          </a:p>
          <a:p>
            <a:pPr marL="457200" indent="-457200" algn="l">
              <a:buFont typeface="+mj-lt"/>
              <a:buAutoNum type="arabicPeriod" startAt="2"/>
            </a:pPr>
            <a:r>
              <a:rPr lang="en-US" dirty="0"/>
              <a:t> Any other to include? </a:t>
            </a:r>
            <a:r>
              <a:rPr lang="en-US" dirty="0">
                <a:sym typeface="Wingdings" pitchFamily="2" charset="2"/>
              </a:rPr>
              <a:t> offline discussion to confirm</a:t>
            </a:r>
            <a:endParaRPr lang="en-US" dirty="0"/>
          </a:p>
        </p:txBody>
      </p:sp>
    </p:spTree>
    <p:extLst>
      <p:ext uri="{BB962C8B-B14F-4D97-AF65-F5344CB8AC3E}">
        <p14:creationId xmlns:p14="http://schemas.microsoft.com/office/powerpoint/2010/main" val="559215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43DA59E-F308-7133-BB5E-8E5F89364EAB}"/>
              </a:ext>
            </a:extLst>
          </p:cNvPr>
          <p:cNvSpPr>
            <a:spLocks noGrp="1"/>
          </p:cNvSpPr>
          <p:nvPr>
            <p:ph type="sldNum" sz="quarter" idx="10"/>
          </p:nvPr>
        </p:nvSpPr>
        <p:spPr/>
        <p:txBody>
          <a:bodyPr/>
          <a:lstStyle/>
          <a:p>
            <a:fld id="{E7EBEDA2-51E6-554C-A63C-E820F6D0080D}" type="slidenum">
              <a:rPr lang="es-ES" smtClean="0"/>
              <a:pPr/>
              <a:t>8</a:t>
            </a:fld>
            <a:endParaRPr lang="es-ES"/>
          </a:p>
        </p:txBody>
      </p:sp>
      <p:sp>
        <p:nvSpPr>
          <p:cNvPr id="3" name="Título 2">
            <a:extLst>
              <a:ext uri="{FF2B5EF4-FFF2-40B4-BE49-F238E27FC236}">
                <a16:creationId xmlns:a16="http://schemas.microsoft.com/office/drawing/2014/main" id="{41B2A07D-08CA-EEB1-EA61-C3D6565C0E1D}"/>
              </a:ext>
            </a:extLst>
          </p:cNvPr>
          <p:cNvSpPr>
            <a:spLocks noGrp="1"/>
          </p:cNvSpPr>
          <p:nvPr>
            <p:ph type="title"/>
          </p:nvPr>
        </p:nvSpPr>
        <p:spPr/>
        <p:txBody>
          <a:bodyPr/>
          <a:lstStyle/>
          <a:p>
            <a:r>
              <a:rPr lang="en-US" dirty="0"/>
              <a:t>References</a:t>
            </a:r>
          </a:p>
        </p:txBody>
      </p:sp>
      <p:sp>
        <p:nvSpPr>
          <p:cNvPr id="5" name="CuadroTexto 4">
            <a:extLst>
              <a:ext uri="{FF2B5EF4-FFF2-40B4-BE49-F238E27FC236}">
                <a16:creationId xmlns:a16="http://schemas.microsoft.com/office/drawing/2014/main" id="{5A9F8862-11A8-008D-EF12-F8736A8C94D1}"/>
              </a:ext>
            </a:extLst>
          </p:cNvPr>
          <p:cNvSpPr txBox="1"/>
          <p:nvPr/>
        </p:nvSpPr>
        <p:spPr>
          <a:xfrm>
            <a:off x="295276" y="1022763"/>
            <a:ext cx="11717277" cy="2431435"/>
          </a:xfrm>
          <a:prstGeom prst="rect">
            <a:avLst/>
          </a:prstGeom>
          <a:ln>
            <a:noFill/>
          </a:ln>
        </p:spPr>
        <p:txBody>
          <a:bodyPr vert="horz" wrap="square" lIns="91440" tIns="45720" rIns="91440" bIns="45720" numCol="1" rtlCol="0" anchor="t">
            <a:spAutoFit/>
          </a:bodyPr>
          <a:lstStyle/>
          <a:p>
            <a:pPr marL="342900" indent="-342900">
              <a:lnSpc>
                <a:spcPct val="150000"/>
              </a:lnSpc>
              <a:buAutoNum type="arabicPeriod"/>
            </a:pPr>
            <a:r>
              <a:rPr lang="en-US" sz="1600"/>
              <a:t>EASA SORA specification: </a:t>
            </a:r>
            <a:r>
              <a:rPr lang="en-US" sz="1600">
                <a:ea typeface="+mn-lt"/>
                <a:cs typeface="+mn-lt"/>
                <a:hlinkClick r:id="rId2"/>
              </a:rPr>
              <a:t>https://www.easa.europa.eu/en/domains/civil-drones-rpas/specific-category-civil-drones/specific-operations-risk-assessment-sora</a:t>
            </a:r>
            <a:r>
              <a:rPr lang="en-US" sz="1600">
                <a:ea typeface="+mn-lt"/>
                <a:cs typeface="+mn-lt"/>
              </a:rPr>
              <a:t> </a:t>
            </a:r>
            <a:endParaRPr lang="en-US">
              <a:cs typeface="Arial"/>
            </a:endParaRPr>
          </a:p>
          <a:p>
            <a:pPr marL="342900" indent="-342900">
              <a:lnSpc>
                <a:spcPct val="150000"/>
              </a:lnSpc>
              <a:buAutoNum type="arabicPeriod"/>
            </a:pPr>
            <a:r>
              <a:rPr lang="en-US" sz="1600">
                <a:ea typeface="+mn-lt"/>
                <a:cs typeface="+mn-lt"/>
              </a:rPr>
              <a:t>SORA 2.5 Methodology (short introduction): </a:t>
            </a:r>
            <a:r>
              <a:rPr lang="en-US" sz="1600">
                <a:ea typeface="+mn-lt"/>
                <a:cs typeface="+mn-lt"/>
                <a:hlinkClick r:id="rId3"/>
              </a:rPr>
              <a:t>https://eudroneport.com/blog/sora-2-5/</a:t>
            </a:r>
            <a:r>
              <a:rPr lang="en-US" sz="1600">
                <a:ea typeface="+mn-lt"/>
                <a:cs typeface="+mn-lt"/>
              </a:rPr>
              <a:t> </a:t>
            </a:r>
          </a:p>
          <a:p>
            <a:pPr marL="342900" indent="-342900">
              <a:lnSpc>
                <a:spcPct val="150000"/>
              </a:lnSpc>
              <a:buAutoNum type="arabicPeriod"/>
            </a:pPr>
            <a:r>
              <a:rPr lang="en-US" sz="1600">
                <a:ea typeface="+mn-lt"/>
                <a:cs typeface="+mn-lt"/>
              </a:rPr>
              <a:t>How to calculate the </a:t>
            </a:r>
            <a:r>
              <a:rPr lang="en-US" sz="1600" err="1">
                <a:ea typeface="+mn-lt"/>
                <a:cs typeface="+mn-lt"/>
              </a:rPr>
              <a:t>iGRC</a:t>
            </a:r>
            <a:r>
              <a:rPr lang="en-US" sz="1600">
                <a:ea typeface="+mn-lt"/>
                <a:cs typeface="+mn-lt"/>
              </a:rPr>
              <a:t> (intrinsic Ground Risk Class) for Sora 2.5: </a:t>
            </a:r>
            <a:r>
              <a:rPr lang="en-US" sz="1600">
                <a:ea typeface="+mn-lt"/>
                <a:cs typeface="+mn-lt"/>
                <a:hlinkClick r:id="rId4"/>
              </a:rPr>
              <a:t>https://www.easa.europa.eu/en/downloads/137614/en</a:t>
            </a:r>
            <a:endParaRPr lang="en-US" sz="1600">
              <a:cs typeface="Arial"/>
            </a:endParaRPr>
          </a:p>
          <a:p>
            <a:pPr marL="342900" indent="-342900">
              <a:lnSpc>
                <a:spcPct val="150000"/>
              </a:lnSpc>
              <a:buAutoNum type="arabicPeriod"/>
            </a:pPr>
            <a:r>
              <a:rPr lang="en-US" sz="1600">
                <a:cs typeface="Arial"/>
              </a:rPr>
              <a:t>GSMA ACJA (Aerial Joint Activity): </a:t>
            </a:r>
            <a:r>
              <a:rPr lang="en-US" sz="1600">
                <a:ea typeface="+mn-lt"/>
                <a:cs typeface="+mn-lt"/>
                <a:hlinkClick r:id="rId5"/>
              </a:rPr>
              <a:t>https://www.gsma.com/iot/advanced-air-mobility-resources/</a:t>
            </a:r>
            <a:r>
              <a:rPr lang="en-US" sz="1600">
                <a:ea typeface="+mn-lt"/>
                <a:cs typeface="+mn-lt"/>
              </a:rPr>
              <a:t> </a:t>
            </a:r>
            <a:endParaRPr lang="en-US" sz="1600">
              <a:cs typeface="Arial"/>
            </a:endParaRPr>
          </a:p>
          <a:p>
            <a:endParaRPr lang="es-ES" sz="1600" b="1">
              <a:cs typeface="Arial" panose="020B0604020202020204"/>
            </a:endParaRPr>
          </a:p>
          <a:p>
            <a:endParaRPr lang="es-ES" sz="1600" b="1">
              <a:cs typeface="Arial" panose="020B0604020202020204"/>
            </a:endParaRPr>
          </a:p>
        </p:txBody>
      </p:sp>
    </p:spTree>
    <p:extLst>
      <p:ext uri="{BB962C8B-B14F-4D97-AF65-F5344CB8AC3E}">
        <p14:creationId xmlns:p14="http://schemas.microsoft.com/office/powerpoint/2010/main" val="3167756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7351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1_Contenido">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numCol="1" rtlCol="0" anchor="t">
        <a:spAutoFit/>
      </a:bodyPr>
      <a:lstStyle>
        <a:defPPr algn="l">
          <a:defRPr dirty="0" err="1"/>
        </a:defPPr>
      </a:lstStyle>
    </a:txDef>
  </a:objectDefaults>
  <a:extraClrSchemeLst/>
  <a:extLst>
    <a:ext uri="{05A4C25C-085E-4340-85A3-A5531E510DB2}">
      <thm15:themeFamily xmlns:thm15="http://schemas.microsoft.com/office/thememl/2012/main" name="210428 PPT Basico_TLF" id="{E92C51FF-2DFD-8040-B5F8-544A3689EC8B}" vid="{4CA0C8EC-BF0F-C647-B027-D1993CC6FE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1bfb0fa-35ae-4a66-b3d4-c4ecfc995464" xsi:nil="true"/>
    <lcf76f155ced4ddcb4097134ff3c332f xmlns="b7b0ec05-1aa0-462c-88c0-26468e3cb60d">
      <Terms xmlns="http://schemas.microsoft.com/office/infopath/2007/PartnerControls"/>
    </lcf76f155ced4ddcb4097134ff3c332f>
    <SharedWithUsers xmlns="51bfb0fa-35ae-4a66-b3d4-c4ecfc995464">
      <UserInfo>
        <DisplayName>INES VIDAL CASTIÑEIRA</DisplayName>
        <AccountId>6843</AccountId>
        <AccountType/>
      </UserInfo>
      <UserInfo>
        <DisplayName>RAQUEL GARCIA PEREZ</DisplayName>
        <AccountId>1345</AccountId>
        <AccountType/>
      </UserInfo>
      <UserInfo>
        <DisplayName>ANGEL ALVES GONZALEZ</DisplayName>
        <AccountId>4012</AccountId>
        <AccountType/>
      </UserInfo>
      <UserInfo>
        <DisplayName>JOSE ALFONSO GOMEZ MARTIN</DisplayName>
        <AccountId>6330</AccountId>
        <AccountType/>
      </UserInfo>
      <UserInfo>
        <DisplayName>JORGE GARCIA HOSPITAL</DisplayName>
        <AccountId>6077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34A2897F13724B8E46285107B0D190" ma:contentTypeVersion="16" ma:contentTypeDescription="Create a new document." ma:contentTypeScope="" ma:versionID="27603843af650281713f6edeec719ed4">
  <xsd:schema xmlns:xsd="http://www.w3.org/2001/XMLSchema" xmlns:xs="http://www.w3.org/2001/XMLSchema" xmlns:p="http://schemas.microsoft.com/office/2006/metadata/properties" xmlns:ns2="b7b0ec05-1aa0-462c-88c0-26468e3cb60d" xmlns:ns3="51bfb0fa-35ae-4a66-b3d4-c4ecfc995464" targetNamespace="http://schemas.microsoft.com/office/2006/metadata/properties" ma:root="true" ma:fieldsID="f7809464ffef919e41203f49d26ff2b4" ns2:_="" ns3:_="">
    <xsd:import namespace="b7b0ec05-1aa0-462c-88c0-26468e3cb60d"/>
    <xsd:import namespace="51bfb0fa-35ae-4a66-b3d4-c4ecfc99546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0ec05-1aa0-462c-88c0-26468e3cb6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3ebd722c-8eea-4fa2-a257-8118360c8ea8"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bfb0fa-35ae-4a66-b3d4-c4ecfc995464"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1DBE705A-0338-401E-A830-B5C90CB97A60}" ma:internalName="TaxCatchAll" ma:showField="CatchAllData" ma:web="{42caf770-f3b4-40bd-aafc-8d80a6a4e5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E8AAEC-ADF5-4C43-9990-0F2F3DA30770}">
  <ds:schemaRefs>
    <ds:schemaRef ds:uri="http://purl.org/dc/elements/1.1/"/>
    <ds:schemaRef ds:uri="http://schemas.microsoft.com/office/2006/documentManagement/types"/>
    <ds:schemaRef ds:uri="http://www.w3.org/XML/1998/namespace"/>
    <ds:schemaRef ds:uri="b7b0ec05-1aa0-462c-88c0-26468e3cb60d"/>
    <ds:schemaRef ds:uri="http://purl.org/dc/terms/"/>
    <ds:schemaRef ds:uri="http://schemas.openxmlformats.org/package/2006/metadata/core-properties"/>
    <ds:schemaRef ds:uri="http://schemas.microsoft.com/office/infopath/2007/PartnerControls"/>
    <ds:schemaRef ds:uri="51bfb0fa-35ae-4a66-b3d4-c4ecfc99546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C98624C-7A73-421B-8E47-8D22742073AF}">
  <ds:schemaRefs>
    <ds:schemaRef ds:uri="http://schemas.microsoft.com/sharepoint/v3/contenttype/forms"/>
  </ds:schemaRefs>
</ds:datastoreItem>
</file>

<file path=customXml/itemProps3.xml><?xml version="1.0" encoding="utf-8"?>
<ds:datastoreItem xmlns:ds="http://schemas.openxmlformats.org/officeDocument/2006/customXml" ds:itemID="{042265F7-E439-4B73-AD30-FB2BD5FB06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0ec05-1aa0-462c-88c0-26468e3cb60d"/>
    <ds:schemaRef ds:uri="51bfb0fa-35ae-4a66-b3d4-c4ecfc9954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2858</TotalTime>
  <Words>1180</Words>
  <Application>Microsoft Macintosh PowerPoint</Application>
  <PresentationFormat>Panorámica</PresentationFormat>
  <Paragraphs>89</Paragraphs>
  <Slides>9</Slides>
  <Notes>3</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MS PGothic</vt:lpstr>
      <vt:lpstr>Arial</vt:lpstr>
      <vt:lpstr>Calibri</vt:lpstr>
      <vt:lpstr>Symbol</vt:lpstr>
      <vt:lpstr>Telefonica</vt:lpstr>
      <vt:lpstr>Wingdings</vt:lpstr>
      <vt:lpstr>1_Contenido</vt:lpstr>
      <vt:lpstr>Presentación de PowerPoint</vt:lpstr>
      <vt:lpstr>API Population Density Data - Introduction</vt:lpstr>
      <vt:lpstr>Reference Use Case:</vt:lpstr>
      <vt:lpstr>API Inputs and Outputs</vt:lpstr>
      <vt:lpstr>Key aspects to discuss amongst MNOs</vt:lpstr>
      <vt:lpstr>CAMARA SCOPE and EXPECTED TIMELINE</vt:lpstr>
      <vt:lpstr>API SCOPE – Use cases</vt:lpstr>
      <vt:lpstr>References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VIOLETA GONZALEZ FERNANDEZ</dc:creator>
  <cp:lastModifiedBy>JORGE GARCIA HOSPITAL</cp:lastModifiedBy>
  <cp:revision>9</cp:revision>
  <cp:lastPrinted>2018-07-04T14:45:44Z</cp:lastPrinted>
  <dcterms:modified xsi:type="dcterms:W3CDTF">2024-01-24T19:01:38Z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0x010100B634A2897F13724B8E46285107B0D190</vt:lpwstr>
  </property>
  <property fmtid="{D5CDD505-2E9C-101B-9397-08002B2CF9AE}" pid="3" name="_NewReviewCycle">
    <vt:lpwstr/>
  </property>
  <property fmtid="{D5CDD505-2E9C-101B-9397-08002B2CF9AE}" pid="4" name="MediaServiceImageTags">
    <vt:lpwstr/>
  </property>
</Properties>
</file>